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24" r:id="rId1"/>
    <p:sldMasterId id="2147483891" r:id="rId2"/>
  </p:sldMasterIdLst>
  <p:notesMasterIdLst>
    <p:notesMasterId r:id="rId36"/>
  </p:notesMasterIdLst>
  <p:handoutMasterIdLst>
    <p:handoutMasterId r:id="rId37"/>
  </p:handoutMasterIdLst>
  <p:sldIdLst>
    <p:sldId id="512" r:id="rId3"/>
    <p:sldId id="453" r:id="rId4"/>
    <p:sldId id="456" r:id="rId5"/>
    <p:sldId id="457" r:id="rId6"/>
    <p:sldId id="505" r:id="rId7"/>
    <p:sldId id="504" r:id="rId8"/>
    <p:sldId id="458" r:id="rId9"/>
    <p:sldId id="459" r:id="rId10"/>
    <p:sldId id="468" r:id="rId11"/>
    <p:sldId id="461" r:id="rId12"/>
    <p:sldId id="462" r:id="rId13"/>
    <p:sldId id="463" r:id="rId14"/>
    <p:sldId id="465" r:id="rId15"/>
    <p:sldId id="466" r:id="rId16"/>
    <p:sldId id="467" r:id="rId17"/>
    <p:sldId id="469" r:id="rId18"/>
    <p:sldId id="470" r:id="rId19"/>
    <p:sldId id="472" r:id="rId20"/>
    <p:sldId id="473" r:id="rId21"/>
    <p:sldId id="475" r:id="rId22"/>
    <p:sldId id="474" r:id="rId23"/>
    <p:sldId id="476" r:id="rId24"/>
    <p:sldId id="477" r:id="rId25"/>
    <p:sldId id="478" r:id="rId26"/>
    <p:sldId id="479" r:id="rId27"/>
    <p:sldId id="482" r:id="rId28"/>
    <p:sldId id="481" r:id="rId29"/>
    <p:sldId id="480" r:id="rId30"/>
    <p:sldId id="495" r:id="rId31"/>
    <p:sldId id="487" r:id="rId32"/>
    <p:sldId id="483" r:id="rId33"/>
    <p:sldId id="486" r:id="rId34"/>
    <p:sldId id="496" r:id="rId35"/>
  </p:sldIdLst>
  <p:sldSz cx="9144000" cy="5143500" type="screen16x9"/>
  <p:notesSz cx="6858000" cy="9144000"/>
  <p:defaultTextStyle>
    <a:defPPr>
      <a:defRPr lang="en-US"/>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Surface Code" id="{90D063FF-5506-6547-BAB1-3AD7BA03A84B}">
          <p14:sldIdLst>
            <p14:sldId id="512"/>
            <p14:sldId id="453"/>
            <p14:sldId id="456"/>
            <p14:sldId id="457"/>
            <p14:sldId id="505"/>
            <p14:sldId id="504"/>
            <p14:sldId id="458"/>
            <p14:sldId id="459"/>
            <p14:sldId id="468"/>
            <p14:sldId id="461"/>
            <p14:sldId id="462"/>
            <p14:sldId id="463"/>
            <p14:sldId id="465"/>
            <p14:sldId id="466"/>
            <p14:sldId id="467"/>
            <p14:sldId id="469"/>
            <p14:sldId id="470"/>
            <p14:sldId id="472"/>
            <p14:sldId id="473"/>
            <p14:sldId id="475"/>
            <p14:sldId id="474"/>
            <p14:sldId id="476"/>
            <p14:sldId id="477"/>
            <p14:sldId id="478"/>
            <p14:sldId id="479"/>
            <p14:sldId id="482"/>
            <p14:sldId id="481"/>
            <p14:sldId id="480"/>
            <p14:sldId id="495"/>
            <p14:sldId id="487"/>
            <p14:sldId id="483"/>
            <p14:sldId id="486"/>
            <p14:sldId id="496"/>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3CE"/>
    <a:srgbClr val="DFDFDF"/>
    <a:srgbClr val="002D9C"/>
    <a:srgbClr val="054ADA"/>
    <a:srgbClr val="3D3D3D"/>
    <a:srgbClr val="E0E0E0"/>
    <a:srgbClr val="323232"/>
    <a:srgbClr val="FFFFFF"/>
    <a:srgbClr val="A6C8FF"/>
    <a:srgbClr val="F2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14"/>
    <p:restoredTop sz="95519"/>
  </p:normalViewPr>
  <p:slideViewPr>
    <p:cSldViewPr snapToGrid="0" snapToObjects="1">
      <p:cViewPr varScale="1">
        <p:scale>
          <a:sx n="140" d="100"/>
          <a:sy n="140" d="100"/>
        </p:scale>
        <p:origin x="1280" y="184"/>
      </p:cViewPr>
      <p:guideLst>
        <p:guide orient="horz" pos="1620"/>
        <p:guide pos="2880"/>
      </p:guideLst>
    </p:cSldViewPr>
  </p:slideViewPr>
  <p:outlineViewPr>
    <p:cViewPr>
      <p:scale>
        <a:sx n="33" d="100"/>
        <a:sy n="33" d="100"/>
      </p:scale>
      <p:origin x="0" y="-8620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5" d="100"/>
          <a:sy n="85" d="100"/>
        </p:scale>
        <p:origin x="2496"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19456" y="8705088"/>
            <a:ext cx="338328" cy="228600"/>
          </a:xfrm>
          <a:prstGeom prst="rect">
            <a:avLst/>
          </a:prstGeom>
        </p:spPr>
        <p:txBody>
          <a:bodyPr vert="horz" lIns="0" tIns="0" rIns="0" bIns="0" rtlCol="0" anchor="b"/>
          <a:lstStyle>
            <a:lvl1pPr algn="r">
              <a:defRPr sz="1200"/>
            </a:lvl1pPr>
          </a:lstStyle>
          <a:p>
            <a:pPr algn="l"/>
            <a:fld id="{614B4878-71CB-8F40-B9DD-F26F1F6CA014}" type="slidenum">
              <a:rPr lang="en-US" sz="600" smtClean="0">
                <a:solidFill>
                  <a:schemeClr val="bg1"/>
                </a:solidFill>
                <a:latin typeface="IBM Plex Sans" panose="020B0503050203000203" pitchFamily="34" charset="0"/>
                <a:ea typeface="IBM Plex Sans" charset="0"/>
                <a:cs typeface="IBM Plex Sans" charset="0"/>
              </a:rPr>
              <a:pPr algn="l"/>
              <a:t>‹#›</a:t>
            </a:fld>
            <a:endParaRPr lang="en-US" sz="600" dirty="0">
              <a:solidFill>
                <a:schemeClr val="bg1"/>
              </a:solidFill>
              <a:latin typeface="IBM Plex Sans" panose="020B0503050203000203" pitchFamily="34" charset="0"/>
              <a:ea typeface="IBM Plex Sans" charset="0"/>
              <a:cs typeface="IBM Plex Sans" charset="0"/>
            </a:endParaRPr>
          </a:p>
        </p:txBody>
      </p:sp>
      <p:sp>
        <p:nvSpPr>
          <p:cNvPr id="4" name="Footer Placeholder 3"/>
          <p:cNvSpPr>
            <a:spLocks noGrp="1"/>
          </p:cNvSpPr>
          <p:nvPr>
            <p:ph type="ftr" sz="quarter" idx="2"/>
          </p:nvPr>
        </p:nvSpPr>
        <p:spPr>
          <a:xfrm>
            <a:off x="630936" y="8705088"/>
            <a:ext cx="3657600" cy="228600"/>
          </a:xfrm>
          <a:prstGeom prst="rect">
            <a:avLst/>
          </a:prstGeom>
        </p:spPr>
        <p:txBody>
          <a:bodyPr vert="horz" lIns="0" tIns="0" rIns="0" bIns="0" rtlCol="0" anchor="b"/>
          <a:lstStyle>
            <a:lvl1pPr algn="l">
              <a:defRPr sz="1200"/>
            </a:lvl1pPr>
          </a:lstStyle>
          <a:p>
            <a:r>
              <a:rPr lang="en-US" sz="600" dirty="0">
                <a:solidFill>
                  <a:schemeClr val="bg1"/>
                </a:solidFill>
                <a:latin typeface="IBM Plex Sans" panose="020B0503050203000203" pitchFamily="34" charset="0"/>
                <a:ea typeface="IBM Plex Sans" charset="0"/>
                <a:cs typeface="IBM Plex Sans" charset="0"/>
              </a:rPr>
              <a:t>Group Name / DOC ID / Month XX, 2019 / © 2019 IBM Corporation</a:t>
            </a:r>
          </a:p>
        </p:txBody>
      </p:sp>
    </p:spTree>
    <p:extLst>
      <p:ext uri="{BB962C8B-B14F-4D97-AF65-F5344CB8AC3E}">
        <p14:creationId xmlns:p14="http://schemas.microsoft.com/office/powerpoint/2010/main" val="448027815"/>
      </p:ext>
    </p:extLst>
  </p:cSld>
  <p:clrMap bg1="lt1" tx1="dk1" bg2="lt2" tx2="dk2" accent1="accent1" accent2="accent2" accent3="accent3" accent4="accent4" accent5="accent5" accent6="accent6" hlink="hlink" folHlink="folHlink"/>
  <p:hf hd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45.600"/>
    </inkml:context>
    <inkml:brush xml:id="br0">
      <inkml:brushProperty name="width" value="0.08571" units="cm"/>
      <inkml:brushProperty name="height" value="0.08571" units="cm"/>
      <inkml:brushProperty name="color" value="#E71224"/>
    </inkml:brush>
  </inkml:definitions>
  <inkml:trace contextRef="#ctx0" brushRef="#br0">14 0 13373,'-6'20'275,"1"-1"-270,5-9 29,0-1-34,0 2 6,0-3 100,0 3 23,0-1 140,0 5-163,0-3 17,0 3-33,-1-4-23,1 4-61,-1-3-1,1 3 57,0 0 5,0-4-33,0 4 5,0-5-34,0-1 7,0 0 60,0-1-38,0 1-28,0-1-6,0 2 5,0-2 51,1 11-17,1-5 1,0 5-7,2-9 6,-2-3 17,-1 0 45,1 2-50,-2-1-46,2 2 34,-2-2-27,1 0-7,0-1 51,-1 0-50,1 0 27,0-1-27,-1 0 39,1 0-33,-1-1 55,1 1-62,-1 0 40,1 0 17,-1-1 27,1 2-16,0-3 101,0 6-101,-1-3-1,1 3 1,0-2 0,-1-1-39,0 1-29,0-1 6,0 1 29,0 1-29,1-1 28,0 4 34,0-5 44,0 1 12,-1-2 39,0-3-39,0 1-79,0-1 12,0 0-17,0-2-2745,0 1-358,-2-1-2145,-1 1 5203,-4 0 0,4-2 0,-1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47.262"/>
    </inkml:context>
    <inkml:brush xml:id="br0">
      <inkml:brushProperty name="width" value="0.08571" units="cm"/>
      <inkml:brushProperty name="height" value="0.08571" units="cm"/>
      <inkml:brushProperty name="color" value="#E71224"/>
    </inkml:brush>
  </inkml:definitions>
  <inkml:trace contextRef="#ctx0" brushRef="#br0">12 0 13536,'14'39'313,"-2"-4"-257,-11-19-22,0 1 16,0 0-44,-1 0 0,0-1 38,0 1 1,0-1-34,0 0-5,0 0 78,0-2 62,0 5-79,0-6-67,-1 2 61,-2-4 7,0-2-29,0 2 0,-1 0-28,1 0-5,-1 1 33,2-1 28,-3 4-33,3-4-29,-2 3 102,1-5-40,2-2 11,-1 0-5,2-1 62,-1 0-46,1-2 18,0-1 302,0-2-353,4-1 45,1 0 72,4 0-44,3 0-22,1 0 10,2 0 12,8 0-90,-5 0 23,6 0-57,-8 0 29,-2 0 11,1-1-40,-1 0 7,0 0 38,-1 1-5,-1 0-40,-2 0 29,0 0-23,-2 0-5,0 0 27,-1 0 7,-1-1-29,-1 0 39,0 1-16,0 0-34,1-1 5,0 1 1,1-1 0,1 1 44,4 0-16,-4-1-23,4 1-6,-7-1 46,2 0 27,5 0-67,-5 0-5,4 0-6,-8 0-347,0 1-880,-2-2-1943,2 1-3153,-2-3 6323,2 1 0,-1 1 0,-1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49.017"/>
    </inkml:context>
    <inkml:brush xml:id="br0">
      <inkml:brushProperty name="width" value="0.08571" units="cm"/>
      <inkml:brushProperty name="height" value="0.08571" units="cm"/>
      <inkml:brushProperty name="color" value="#E71224"/>
    </inkml:brush>
  </inkml:definitions>
  <inkml:trace contextRef="#ctx0" brushRef="#br0">0 13 16241,'22'-7'398,"-2"1"-325,-6 6 16,2 0-38,0 0 16,1 0-3454,0 0 3393,1 0-6,-1 0 0,-1 0 0,-1 0 6,4 0 5,-5 1-11,2-1 3397,-5 1-3397,-1-1 0,-1 0 0,-1 0 0,-1 0 0,1 0-5,-2 1 5,2 0 0,-3 1 0,3-1 5,-2 0-5,2 0 0,-3-1 0,2 0 0,-3 0 12,1 0 27,0 0-39,-2 0 5,0 0 1,-1 0 44,-1 0 118,1 0-117,-1 0-303,1 0 252,-1 2 0,-1 1 67,0 3-22,0 2-40,0 1 1,0 1 0,0 1 27,0-2-33,0 1 45,0 2-34,0-2-5,0 1-1,0-4 1,0 0-6,0-2 11,0 4-5,0-3-6,0 3 5,0-2 1,0-1-6,0 1 6,0-1-6,0 0 0,0 0 0,0 0 5,0 0 40,0 5-34,0-3-5,0 3 27,0-5-33,0 0 0,0-2-571,-2 1-571,1-2-645,-3 1-1557,2-2 3344,-2 1 0,1-2 0,1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50.407"/>
    </inkml:context>
    <inkml:brush xml:id="br0">
      <inkml:brushProperty name="width" value="0.08571" units="cm"/>
      <inkml:brushProperty name="height" value="0.08571" units="cm"/>
      <inkml:brushProperty name="color" value="#E71224"/>
    </inkml:brush>
  </inkml:definitions>
  <inkml:trace contextRef="#ctx0" brushRef="#br0">292 0 13793,'5'41'320,"-1"-6"-315,-4-18 46,0 1-46,0-1 6,0 0 23,0-1 28,0 0 173,0 3-45,0-3-33,0 2-28,0-5-90,0-2 0,0 2 0,0 3-33,0-3 33,0 4 28,0-7 202,0 3-123,0-5-22,0 3-68,0-4-51,0-1 1,0 1 5,0-1-5,0 1-1,0 4 1,0-2-6,0 2 5,0-2 1,0-1-6,0 0 6,0-2 5,0-1-11,0-1 11,0 0 17,0 1-28,0 0 28,0 2-28,0-4 62,0 0-12,0-1 493,0-1-414,0 1-62,-2-1-56,-2 1 101,-4 1-72,-1-1 49,-3 1 6,1-1-11,-1 0 6,0-1 28,-1-1-23,1 0 73,-5 0-163,6 0-5,-5 0 51,6 0-40,-1 0 62,2 0-23,-2 0 45,3-1 1,0 0-7,3 0-38,0 1 21,1 0-72,2 0 0,-2 0 0,1 0 56,-1 0-56,0 0 34,2 0 16,-2 0-5,2 0 22,-1 0-67,0 0 0,1 0-56,0 0-257,-1 0-684,0 0-846,-2 1-5332,-9 3 7175,2-1 0,-1 1 0,8-3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52.220"/>
    </inkml:context>
    <inkml:brush xml:id="br0">
      <inkml:brushProperty name="width" value="0.08571" units="cm"/>
      <inkml:brushProperty name="height" value="0.08571" units="cm"/>
      <inkml:brushProperty name="color" value="#E71224"/>
    </inkml:brush>
  </inkml:definitions>
  <inkml:trace contextRef="#ctx0" brushRef="#br0">568 415 16051,'-24'5'302,"1"-1"-268,9-4 55,-1 0-55,-1 0 33,1 0 40,-1 1-51,1 3 5,0 1 34,0 2 29,0 0 55,-1-1-17,1 0-111,0-2-7,-1-1-38,1-1 61,-2 0-61,1-1-6,-8 3-6,0 1 6,1 0 0,2 0 6,8-1-1,2-1 35,-1 1-40,1-2 0,1 2 22,0-2-22,0 0-6,2 0-27,0 1-1,1-1 29,1 1-35,-1 0 40,2 0 0,0 0 6,1-2 44,0 0-50,3-1-56,-1 0 135,2-3-79,-1-1-6,0-5 6,-1-2 0,0-2 23,0-4-23,-1-1 0,0-3 33,1-1-33,-1 0 0,0-2 0,0 1-3392,-1-1 3387,2 2-1,-1-1-61,2 2 5,-2-6 57,2 10 5,-2-2-6,2 10 3398,0 2-3358,-1 1-34,2 3-6,-2 1 0,2 0 6,-1 1-33,1-3 22,0-1 5,0 0 0,0-3 1,0 3 5,0-1 0,0 0 0,0 0 0,0 0 5,0 0-10,0 2-6,0 0 5,0 3 241,0 1-218,0-2 17,0-1-29,0-2-5,0 1 34,0-3-29,0 2 57,0 0-6,0-2 174,0-1-96,0 1 28,0-4-117,0 5-39,0 1 39,0 3-3983,0 2 902,0-3-2195,0-1 5231,0-2 0,0 3 0,0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53.466"/>
    </inkml:context>
    <inkml:brush xml:id="br0">
      <inkml:brushProperty name="width" value="0.08571" units="cm"/>
      <inkml:brushProperty name="height" value="0.08571" units="cm"/>
      <inkml:brushProperty name="color" value="#E71224"/>
    </inkml:brush>
  </inkml:definitions>
  <inkml:trace contextRef="#ctx0" brushRef="#br0">304 217 14667,'11'-22'34,"-2"1"-34,-10 4 0,0-1 0,0 1 0,-1 1 5,2 0 34,-2 1 17,2 2 12,-1 2-1,0 4 39,1 3 45,-2 1-44,1 1-57,-2 1 17,0-1-33,0-1-23,-1 0-11,-1-1-173,-5-3-1,2 2 174,-4-2 129,-2 5-62,3 1 163,-8 1-157,7 0 17,-4 0-1,6 0 1,-1 0-1,0 1 35,1 0 21,-1 0 6,-1-1-39,2 0 118,-6 0-96,6 0-5,-4 0 0,5 0-62,0 0 40,-4 0-1,3 0-5,-1 0-12,4 0-16,1 0-67,2 0-6,2 0-3725,1 0-1994,0-1 5719,0 0 0,-1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54.689"/>
    </inkml:context>
    <inkml:brush xml:id="br0">
      <inkml:brushProperty name="width" value="0.08571" units="cm"/>
      <inkml:brushProperty name="height" value="0.08571" units="cm"/>
      <inkml:brushProperty name="color" value="#E71224"/>
    </inkml:brush>
  </inkml:definitions>
  <inkml:trace contextRef="#ctx0" brushRef="#br0">376 1 13653,'-20'12'863,"2"-3"-662,8-7-100,-1 0 62,-1 0-51,-1 0-68,-1 0-38,-1 0 33,0 0-33,-2 0-6,2 0 33,-1 1-33,2 0 6,2-1 0,0 1-1,2-1 34,2-1-33,-1 1-6,2-1 6,-1 2 33,0-1-28,1 0 28,-2 0 0,1-1-33,0 1 11,-3 1 39,3 0-45,-3 1 46,6-2-18,-5 1-34,1-2 63,-1 1-12,4-1 16,1-1-21,3 1-1,0-1-27,2 0-107,-1 2 28,1 0 50,0 3 6,0 1 6,0 10-1,0 1 1,0 7-1,0-3-5,0 2 6,0 2 5,0 0-5,0 1-6,0-2 5,0-1 7,0-3-7,0-1 1,0 3-1,0-9-5,0 1 0,0-8 0,0-4-2487,0 0-901,0 0 3388,0-1 0,0 1 0,0-1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7-24T15:34:55.969"/>
    </inkml:context>
    <inkml:brush xml:id="br0">
      <inkml:brushProperty name="width" value="0.08571" units="cm"/>
      <inkml:brushProperty name="height" value="0.08571" units="cm"/>
      <inkml:brushProperty name="color" value="#E71224"/>
    </inkml:brush>
  </inkml:definitions>
  <inkml:trace contextRef="#ctx0" brushRef="#br0">50 1 13816,'1'36'89,"0"-2"29,-3-17-23,1 4 12,-2-1-18,1 3 1,1 0 50,1 11-107,0-9 7,0 7-35,0-10 46,0 7-46,0-6 34,0 5-39,0-9 12,0 5-7,0-7 6,0 10-5,0-13 33,0 4-33,0-6-1,0-2 35,0-1-1,0 0-28,0-1-5,0-1 5,0 2-6,-1-3 1,0 2 0,0 0 38,-2 9-32,1-2 21,-1 7 23,-1-4-17,2-1 6,1-1 28,-1-2 5,2-3 57,-1 0-62,1-7 90,-1 0 352,1-4-190,-2 0-768,1 1-801,-2-1-2581,-1 1 3825,-1-2 0,3 1 0,-1-1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7-24T12:35:54.419"/>
    </inkml:context>
    <inkml:brush xml:id="br0">
      <inkml:brushProperty name="width" value="0.2" units="cm"/>
      <inkml:brushProperty name="height" value="1.2" units="cm"/>
      <inkml:brushProperty name="color" value="#FFFFFF"/>
      <inkml:brushProperty name="inkEffects" value="pencil"/>
    </inkml:brush>
  </inkml:definitions>
  <inkml:trace contextRef="#ctx0" brushRef="#br0">0 53 13621 180000 90000,'18'-29'-1119'0'0,"-5"7"1"0"0,-11 21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822450" y="228600"/>
            <a:ext cx="3213100" cy="1807369"/>
          </a:xfrm>
          <a:prstGeom prst="rect">
            <a:avLst/>
          </a:prstGeom>
          <a:noFill/>
          <a:ln w="12700">
            <a:solidFill>
              <a:prstClr val="black"/>
            </a:solidFill>
          </a:ln>
        </p:spPr>
        <p:txBody>
          <a:bodyPr vert="horz" lIns="91440" tIns="45720" rIns="91440" bIns="45720" rtlCol="0" anchor="ctr"/>
          <a:lstStyle/>
          <a:p>
            <a:endParaRPr lang="en-US" dirty="0"/>
          </a:p>
        </p:txBody>
      </p:sp>
      <p:sp>
        <p:nvSpPr>
          <p:cNvPr id="8" name="Notes Placeholder 7">
            <a:extLst>
              <a:ext uri="{FF2B5EF4-FFF2-40B4-BE49-F238E27FC236}">
                <a16:creationId xmlns:a16="http://schemas.microsoft.com/office/drawing/2014/main" id="{6ABF5568-9620-E34F-9423-054ABD0598F2}"/>
              </a:ext>
            </a:extLst>
          </p:cNvPr>
          <p:cNvSpPr>
            <a:spLocks noGrp="1"/>
          </p:cNvSpPr>
          <p:nvPr>
            <p:ph type="body" sz="quarter" idx="3"/>
          </p:nvPr>
        </p:nvSpPr>
        <p:spPr>
          <a:xfrm>
            <a:off x="219456" y="2247900"/>
            <a:ext cx="6419088" cy="6159500"/>
          </a:xfrm>
          <a:prstGeom prst="rect">
            <a:avLst/>
          </a:prstGeom>
        </p:spPr>
        <p:txBody>
          <a:bodyPr vert="horz" lIns="0" tIns="0" rIns="0" bIns="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marL="803275" marR="0" lvl="4" indent="-171450" algn="l" defTabSz="914400" rtl="0" eaLnBrk="1" fontAlgn="base" latinLnBrk="0" hangingPunct="1">
              <a:lnSpc>
                <a:spcPct val="100000"/>
              </a:lnSpc>
              <a:spcBef>
                <a:spcPts val="600"/>
              </a:spcBef>
              <a:spcAft>
                <a:spcPct val="0"/>
              </a:spcAft>
              <a:buClr>
                <a:srgbClr val="000000"/>
              </a:buClr>
              <a:buSzTx/>
              <a:buFont typeface=".AppleSystemUIFont" charset="-120"/>
              <a:buChar char="»"/>
              <a:tabLst/>
              <a:defRPr/>
            </a:pPr>
            <a:r>
              <a:rPr kumimoji="0" lang="en-US" sz="1000" b="0" i="0" u="none" strike="noStrike" kern="1200" cap="none" spc="0" normalizeH="0" baseline="0" noProof="0" dirty="0">
                <a:ln>
                  <a:noFill/>
                </a:ln>
                <a:solidFill>
                  <a:srgbClr val="000000"/>
                </a:solidFill>
                <a:effectLst/>
                <a:uLnTx/>
                <a:uFillTx/>
                <a:latin typeface="IBM Plex Sans" panose="020B0503050203000203" pitchFamily="34" charset="0"/>
                <a:ea typeface="+mn-ea"/>
                <a:cs typeface="+mn-cs"/>
              </a:rPr>
              <a:t>Fifth level</a:t>
            </a:r>
          </a:p>
        </p:txBody>
      </p:sp>
      <p:sp>
        <p:nvSpPr>
          <p:cNvPr id="7" name="Slide Number Placeholder 6"/>
          <p:cNvSpPr>
            <a:spLocks noGrp="1"/>
          </p:cNvSpPr>
          <p:nvPr>
            <p:ph type="sldNum" sz="quarter" idx="5"/>
          </p:nvPr>
        </p:nvSpPr>
        <p:spPr>
          <a:xfrm>
            <a:off x="219456" y="8705088"/>
            <a:ext cx="338328" cy="228600"/>
          </a:xfrm>
          <a:prstGeom prst="rect">
            <a:avLst/>
          </a:prstGeom>
        </p:spPr>
        <p:txBody>
          <a:bodyPr vert="horz" lIns="0" tIns="0" rIns="0" bIns="0" rtlCol="0" anchor="b"/>
          <a:lstStyle>
            <a:lvl1pPr algn="l">
              <a:defRPr sz="600" b="0" i="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stStyle>
          <a:p>
            <a:fld id="{6E2E38B8-B0B4-AD41-AC6E-B781F46A9FD3}" type="slidenum">
              <a:rPr lang="en-US" smtClean="0"/>
              <a:pPr/>
              <a:t>‹#›</a:t>
            </a:fld>
            <a:endParaRPr lang="en-US" dirty="0"/>
          </a:p>
        </p:txBody>
      </p:sp>
      <p:sp>
        <p:nvSpPr>
          <p:cNvPr id="6" name="Footer Placeholder 5"/>
          <p:cNvSpPr>
            <a:spLocks noGrp="1"/>
          </p:cNvSpPr>
          <p:nvPr>
            <p:ph type="ftr" sz="quarter" idx="4"/>
          </p:nvPr>
        </p:nvSpPr>
        <p:spPr>
          <a:xfrm>
            <a:off x="630936" y="8705088"/>
            <a:ext cx="3657600" cy="228600"/>
          </a:xfrm>
          <a:prstGeom prst="rect">
            <a:avLst/>
          </a:prstGeom>
        </p:spPr>
        <p:txBody>
          <a:bodyPr vert="horz" lIns="0" tIns="0" rIns="0" bIns="0" rtlCol="0" anchor="b"/>
          <a:lstStyle>
            <a:lvl1pPr algn="l">
              <a:defRPr sz="600" b="0" i="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stStyle>
          <a:p>
            <a:r>
              <a:rPr lang="en-US" dirty="0"/>
              <a:t>Group Name / DOC ID / Month XX, 2019 / © 2019 IBM Corporation</a:t>
            </a:r>
          </a:p>
        </p:txBody>
      </p:sp>
    </p:spTree>
    <p:extLst>
      <p:ext uri="{BB962C8B-B14F-4D97-AF65-F5344CB8AC3E}">
        <p14:creationId xmlns:p14="http://schemas.microsoft.com/office/powerpoint/2010/main" val="791598581"/>
      </p:ext>
    </p:extLst>
  </p:cSld>
  <p:clrMap bg1="lt1" tx1="dk1" bg2="lt2" tx2="dk2" accent1="accent1" accent2="accent2" accent3="accent3" accent4="accent4" accent5="accent5" accent6="accent6" hlink="hlink" folHlink="folHlink"/>
  <p:hf hdr="0" dt="0"/>
  <p:notesStyle>
    <a:lvl1pPr marL="0" algn="l" defTabSz="914400" rtl="0" eaLnBrk="1" latinLnBrk="0" hangingPunct="1">
      <a:spcBef>
        <a:spcPts val="600"/>
      </a:spcBef>
      <a:defRPr sz="1000" b="0" i="0" kern="1200">
        <a:solidFill>
          <a:schemeClr val="bg1"/>
        </a:solidFill>
        <a:latin typeface="IBM Plex Sans" panose="020B0503050203000203" pitchFamily="34" charset="0"/>
        <a:ea typeface="+mn-ea"/>
        <a:cs typeface="+mn-cs"/>
      </a:defRPr>
    </a:lvl1pPr>
    <a:lvl2pPr marL="174625" indent="-169863" algn="l" defTabSz="914400" rtl="0" eaLnBrk="1" latinLnBrk="0" hangingPunct="1">
      <a:spcBef>
        <a:spcPts val="600"/>
      </a:spcBef>
      <a:buFont typeface="System Font Regular"/>
      <a:buChar char="–"/>
      <a:tabLst/>
      <a:defRPr sz="1000" b="0" i="0" kern="1200">
        <a:solidFill>
          <a:schemeClr val="bg1"/>
        </a:solidFill>
        <a:latin typeface="IBM Plex Sans" panose="020B0503050203000203" pitchFamily="34" charset="0"/>
        <a:ea typeface="+mn-ea"/>
        <a:cs typeface="+mn-cs"/>
      </a:defRPr>
    </a:lvl2pPr>
    <a:lvl3pPr marL="347472" indent="-173736" algn="l" defTabSz="914400" rtl="0" eaLnBrk="1" latinLnBrk="0" hangingPunct="1">
      <a:spcBef>
        <a:spcPts val="600"/>
      </a:spcBef>
      <a:buFont typeface="Arial" panose="020B0604020202020204" pitchFamily="34" charset="0"/>
      <a:buChar char="•"/>
      <a:tabLst/>
      <a:defRPr sz="1000" b="0" i="0" kern="1200">
        <a:solidFill>
          <a:schemeClr val="bg1"/>
        </a:solidFill>
        <a:latin typeface="IBM Plex Sans" panose="020B0503050203000203" pitchFamily="34" charset="0"/>
        <a:ea typeface="+mn-ea"/>
        <a:cs typeface="+mn-cs"/>
      </a:defRPr>
    </a:lvl3pPr>
    <a:lvl4pPr marL="630936" indent="-173736" algn="l" defTabSz="914400" rtl="0" eaLnBrk="1" latinLnBrk="0" hangingPunct="1">
      <a:spcBef>
        <a:spcPts val="600"/>
      </a:spcBef>
      <a:buFont typeface="System Font Regular"/>
      <a:buChar char="–"/>
      <a:tabLst/>
      <a:defRPr sz="1000" b="0" i="0" kern="1200">
        <a:solidFill>
          <a:schemeClr val="bg1"/>
        </a:solidFill>
        <a:latin typeface="IBM Plex Sans" panose="020B0503050203000203" pitchFamily="34" charset="0"/>
        <a:ea typeface="+mn-ea"/>
        <a:cs typeface="+mn-cs"/>
      </a:defRPr>
    </a:lvl4pPr>
    <a:lvl5pPr marL="174625" marR="0" indent="-169863" algn="l" defTabSz="914400" rtl="0" eaLnBrk="1" fontAlgn="base" latinLnBrk="0" hangingPunct="1">
      <a:lnSpc>
        <a:spcPct val="100000"/>
      </a:lnSpc>
      <a:spcBef>
        <a:spcPts val="600"/>
      </a:spcBef>
      <a:spcAft>
        <a:spcPct val="0"/>
      </a:spcAft>
      <a:buClr>
        <a:srgbClr val="000000"/>
      </a:buClr>
      <a:buSzTx/>
      <a:buFont typeface=".AppleSystemUIFont" charset="-120"/>
      <a:buChar char="»"/>
      <a:tabLst/>
      <a:defRPr sz="1000" b="0" i="0" kern="1200">
        <a:solidFill>
          <a:schemeClr val="bg1"/>
        </a:solidFill>
        <a:latin typeface="IBM Plex Sans" panose="020B050305020300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s://www.ibm.com/legal/copytrade" TargetMode="Externa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hyperlink" Target="https://www.ibm.com/legal/copytrade" TargetMode="Externa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70"/>
            <a:ext cx="4142232" cy="363606"/>
          </a:xfrm>
        </p:spPr>
        <p:txBody>
          <a:bodyPr/>
          <a:lstStyle>
            <a:lvl1pPr>
              <a:defRPr/>
            </a:lvl1pPr>
          </a:lstStyle>
          <a:p>
            <a:r>
              <a:rPr lang="en-US" dirty="0"/>
              <a:t>IBM Quantum template</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990317"/>
            <a:ext cx="4118013" cy="251217"/>
          </a:xfrm>
        </p:spPr>
        <p:txBody>
          <a:bodyPr/>
          <a:lstStyle/>
          <a:p>
            <a:r>
              <a:rPr lang="en-US" dirty="0" err="1"/>
              <a:t>Firstname</a:t>
            </a:r>
            <a:r>
              <a:rPr lang="en-US" dirty="0"/>
              <a:t> </a:t>
            </a:r>
            <a:r>
              <a:rPr lang="en-US" dirty="0" err="1"/>
              <a:t>Lastname</a:t>
            </a:r>
            <a:r>
              <a:rPr lang="en-US" dirty="0"/>
              <a:t> </a:t>
            </a:r>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1256728"/>
            <a:ext cx="4118013" cy="251344"/>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771088"/>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7ED11481-A6FB-DE4F-A358-807E3D7CB19E}"/>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3576680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Xlg text / fact + image">
    <p:spTree>
      <p:nvGrpSpPr>
        <p:cNvPr id="1" name=""/>
        <p:cNvGrpSpPr/>
        <p:nvPr/>
      </p:nvGrpSpPr>
      <p:grpSpPr>
        <a:xfrm>
          <a:off x="0" y="0"/>
          <a:ext cx="0" cy="0"/>
          <a:chOff x="0" y="0"/>
          <a:chExt cx="0" cy="0"/>
        </a:xfrm>
      </p:grpSpPr>
      <p:sp>
        <p:nvSpPr>
          <p:cNvPr id="6" name="Text Placeholder"/>
          <p:cNvSpPr>
            <a:spLocks noGrp="1"/>
          </p:cNvSpPr>
          <p:nvPr>
            <p:ph type="body" sz="quarter" idx="12" hasCustomPrompt="1"/>
          </p:nvPr>
        </p:nvSpPr>
        <p:spPr>
          <a:xfrm>
            <a:off x="155448" y="1152144"/>
            <a:ext cx="4206240" cy="3361944"/>
          </a:xfrm>
        </p:spPr>
        <p:txBody>
          <a:bodyPr/>
          <a:lstStyle>
            <a:lvl1pPr>
              <a:lnSpc>
                <a:spcPct val="90000"/>
              </a:lnSpc>
              <a:defRPr sz="9200" b="0" i="0">
                <a:solidFill>
                  <a:schemeClr val="accent3"/>
                </a:solidFill>
                <a:latin typeface="IBM Plex Sans SemiBold" panose="020B0503050203000203" pitchFamily="34" charset="77"/>
              </a:defRPr>
            </a:lvl1pPr>
          </a:lstStyle>
          <a:p>
            <a:pPr lvl="0"/>
            <a:r>
              <a:rPr lang="en-US" dirty="0"/>
              <a:t>100%</a:t>
            </a:r>
          </a:p>
        </p:txBody>
      </p:sp>
      <p:sp>
        <p:nvSpPr>
          <p:cNvPr id="7" name="Picture Placeholder">
            <a:extLst>
              <a:ext uri="{C183D7F6-B498-43B3-948B-1728B52AA6E4}">
                <adec:decorative xmlns:adec="http://schemas.microsoft.com/office/drawing/2017/decorative" val="1"/>
              </a:ext>
            </a:extLst>
          </p:cNvPr>
          <p:cNvSpPr>
            <a:spLocks noGrp="1"/>
          </p:cNvSpPr>
          <p:nvPr>
            <p:ph type="pic" sz="quarter" idx="13"/>
          </p:nvPr>
        </p:nvSpPr>
        <p:spPr>
          <a:xfrm>
            <a:off x="4572000" y="0"/>
            <a:ext cx="4572000" cy="5143500"/>
          </a:xfrm>
        </p:spPr>
        <p:txBody>
          <a:bodyPr lIns="91440" tIns="91440" rIns="91440" bIns="91440"/>
          <a:lstStyle>
            <a:lvl1pPr>
              <a:defRPr baseline="0"/>
            </a:lvl1pPr>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Text Placeholder 10">
            <a:extLst>
              <a:ext uri="{FF2B5EF4-FFF2-40B4-BE49-F238E27FC236}">
                <a16:creationId xmlns:a16="http://schemas.microsoft.com/office/drawing/2014/main" id="{3819BBD0-4F00-B447-A473-76BA52FA8048}"/>
              </a:ext>
            </a:extLst>
          </p:cNvPr>
          <p:cNvSpPr>
            <a:spLocks noGrp="1"/>
          </p:cNvSpPr>
          <p:nvPr>
            <p:ph type="body" sz="quarter" idx="15" hasCustomPrompt="1"/>
          </p:nvPr>
        </p:nvSpPr>
        <p:spPr>
          <a:xfrm>
            <a:off x="219456" y="173736"/>
            <a:ext cx="3794760" cy="859536"/>
          </a:xfrm>
        </p:spPr>
        <p:txBody>
          <a:bodyPr/>
          <a:lstStyle>
            <a:lvl1pPr>
              <a:defRPr sz="2000"/>
            </a:lvl1pPr>
            <a:lvl2pPr marL="0" indent="0">
              <a:buNone/>
              <a:defRPr/>
            </a:lvl2pPr>
          </a:lstStyle>
          <a:p>
            <a:pPr lvl="0"/>
            <a:r>
              <a:rPr lang="en-US" dirty="0"/>
              <a:t>Title with </a:t>
            </a:r>
            <a:r>
              <a:rPr lang="en-US" dirty="0" err="1"/>
              <a:t>xlg</a:t>
            </a:r>
            <a:r>
              <a:rPr lang="en-US" dirty="0"/>
              <a:t> text + optional ½ image</a:t>
            </a:r>
          </a:p>
        </p:txBody>
      </p:sp>
      <p:pic>
        <p:nvPicPr>
          <p:cNvPr id="12" name="Picture 11">
            <a:extLst>
              <a:ext uri="{FF2B5EF4-FFF2-40B4-BE49-F238E27FC236}">
                <a16:creationId xmlns:a16="http://schemas.microsoft.com/office/drawing/2014/main" id="{C1D23A3E-7144-694C-B46D-9297D4F76D22}"/>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768128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Title 4">
            <a:extLst>
              <a:ext uri="{FF2B5EF4-FFF2-40B4-BE49-F238E27FC236}">
                <a16:creationId xmlns:a16="http://schemas.microsoft.com/office/drawing/2014/main" id="{03DEF12C-8D9D-364C-AEC2-B435FF41B7C7}"/>
              </a:ext>
            </a:extLst>
          </p:cNvPr>
          <p:cNvSpPr>
            <a:spLocks noGrp="1"/>
          </p:cNvSpPr>
          <p:nvPr>
            <p:ph type="title" hasCustomPrompt="1"/>
          </p:nvPr>
        </p:nvSpPr>
        <p:spPr>
          <a:xfrm>
            <a:off x="73152" y="201168"/>
            <a:ext cx="5465275" cy="1729232"/>
          </a:xfrm>
        </p:spPr>
        <p:txBody>
          <a:bodyPr/>
          <a:lstStyle>
            <a:lvl1pPr marL="164592" indent="-164592">
              <a:defRPr>
                <a:solidFill>
                  <a:schemeClr val="accent3"/>
                </a:solidFill>
              </a:defRPr>
            </a:lvl1pPr>
          </a:lstStyle>
          <a:p>
            <a:r>
              <a:rPr lang="en-US" dirty="0"/>
              <a:t>“Template for a single quote: adjust optional author information to have similar spacing at the end of the quote.”</a:t>
            </a:r>
          </a:p>
        </p:txBody>
      </p:sp>
      <p:sp>
        <p:nvSpPr>
          <p:cNvPr id="12" name="Text Placeholder 11">
            <a:extLst>
              <a:ext uri="{FF2B5EF4-FFF2-40B4-BE49-F238E27FC236}">
                <a16:creationId xmlns:a16="http://schemas.microsoft.com/office/drawing/2014/main" id="{67826A83-0471-7649-B205-FFC505DA313F}"/>
              </a:ext>
            </a:extLst>
          </p:cNvPr>
          <p:cNvSpPr>
            <a:spLocks noGrp="1"/>
          </p:cNvSpPr>
          <p:nvPr>
            <p:ph type="body" sz="quarter" idx="14" hasCustomPrompt="1"/>
          </p:nvPr>
        </p:nvSpPr>
        <p:spPr>
          <a:xfrm>
            <a:off x="219456" y="1943280"/>
            <a:ext cx="4123944" cy="246888"/>
          </a:xfrm>
        </p:spPr>
        <p:txBody>
          <a:bodyPr/>
          <a:lstStyle>
            <a:lvl1pPr>
              <a:defRPr>
                <a:solidFill>
                  <a:schemeClr val="tx2"/>
                </a:solidFill>
              </a:defRPr>
            </a:lvl1pPr>
            <a:lvl2pPr marL="0" indent="0">
              <a:buNone/>
              <a:defRPr/>
            </a:lvl2pPr>
          </a:lstStyle>
          <a:p>
            <a:pPr lvl="0"/>
            <a:r>
              <a:rPr lang="en-US" dirty="0"/>
              <a:t>Richard P. Feynman</a:t>
            </a:r>
          </a:p>
        </p:txBody>
      </p:sp>
      <p:sp>
        <p:nvSpPr>
          <p:cNvPr id="14" name="Text Placeholder 13">
            <a:extLst>
              <a:ext uri="{FF2B5EF4-FFF2-40B4-BE49-F238E27FC236}">
                <a16:creationId xmlns:a16="http://schemas.microsoft.com/office/drawing/2014/main" id="{48B5E467-58C7-4043-A863-8B0F691F403C}"/>
              </a:ext>
            </a:extLst>
          </p:cNvPr>
          <p:cNvSpPr>
            <a:spLocks noGrp="1"/>
          </p:cNvSpPr>
          <p:nvPr>
            <p:ph type="body" sz="quarter" idx="15" hasCustomPrompt="1"/>
          </p:nvPr>
        </p:nvSpPr>
        <p:spPr>
          <a:xfrm>
            <a:off x="219456" y="2201719"/>
            <a:ext cx="4114800" cy="246888"/>
          </a:xfrm>
        </p:spPr>
        <p:txBody>
          <a:bodyPr/>
          <a:lstStyle>
            <a:lvl1pPr>
              <a:defRPr b="0" i="1">
                <a:solidFill>
                  <a:schemeClr val="tx2"/>
                </a:solidFill>
                <a:latin typeface="IBM Plex Sans" panose="020B0503050203000203" pitchFamily="34" charset="0"/>
              </a:defRPr>
            </a:lvl1pPr>
            <a:lvl2pPr marL="0" indent="0">
              <a:buNone/>
              <a:defRPr/>
            </a:lvl2pPr>
          </a:lstStyle>
          <a:p>
            <a:pPr lvl="0"/>
            <a:r>
              <a:rPr lang="en-US" dirty="0"/>
              <a:t>Simulating Physics with Computers, 1981</a:t>
            </a:r>
          </a:p>
        </p:txBody>
      </p:sp>
      <p:pic>
        <p:nvPicPr>
          <p:cNvPr id="17" name="Picture 16">
            <a:extLst>
              <a:ext uri="{FF2B5EF4-FFF2-40B4-BE49-F238E27FC236}">
                <a16:creationId xmlns:a16="http://schemas.microsoft.com/office/drawing/2014/main" id="{EDB3CCE8-33C3-F24F-B4C1-88AC1A4E4BEB}"/>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677631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full width image ">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Picture Placeholder">
            <a:extLst>
              <a:ext uri="{FF2B5EF4-FFF2-40B4-BE49-F238E27FC236}">
                <a16:creationId xmlns:a16="http://schemas.microsoft.com/office/drawing/2014/main" id="{4689A64A-A783-D24D-9765-5E12B636FF62}"/>
              </a:ext>
            </a:extLst>
          </p:cNvPr>
          <p:cNvSpPr>
            <a:spLocks noGrp="1"/>
          </p:cNvSpPr>
          <p:nvPr>
            <p:ph type="pic" sz="quarter" idx="12"/>
          </p:nvPr>
        </p:nvSpPr>
        <p:spPr>
          <a:xfrm>
            <a:off x="0" y="1276350"/>
            <a:ext cx="9144000" cy="3867150"/>
          </a:xfrm>
        </p:spPr>
        <p:txBody>
          <a:bodyPr lIns="91440" tIns="91440" rIns="91440" bIns="91440"/>
          <a:lstStyle/>
          <a:p>
            <a:r>
              <a:rPr lang="en-GB"/>
              <a:t>Click icon to add picture</a:t>
            </a:r>
            <a:endParaRPr lang="en-US" dirty="0"/>
          </a:p>
        </p:txBody>
      </p:sp>
      <p:sp>
        <p:nvSpPr>
          <p:cNvPr id="6" name="Title 5">
            <a:extLst>
              <a:ext uri="{FF2B5EF4-FFF2-40B4-BE49-F238E27FC236}">
                <a16:creationId xmlns:a16="http://schemas.microsoft.com/office/drawing/2014/main" id="{0DE8E457-FCF1-FB4D-B0AD-3250264B8242}"/>
              </a:ext>
            </a:extLst>
          </p:cNvPr>
          <p:cNvSpPr>
            <a:spLocks noGrp="1"/>
          </p:cNvSpPr>
          <p:nvPr>
            <p:ph type="title"/>
          </p:nvPr>
        </p:nvSpPr>
        <p:spPr>
          <a:xfrm>
            <a:off x="71803158" y="424434"/>
            <a:ext cx="4142232" cy="4294632"/>
          </a:xfrm>
        </p:spPr>
        <p:txBody>
          <a:bodyPr/>
          <a:lstStyle/>
          <a:p>
            <a:r>
              <a:rPr lang="en-GB"/>
              <a:t>Click to edit Master title style</a:t>
            </a:r>
            <a:endParaRPr lang="en-US"/>
          </a:p>
        </p:txBody>
      </p:sp>
      <p:sp>
        <p:nvSpPr>
          <p:cNvPr id="11" name="Text Placeholder 10">
            <a:extLst>
              <a:ext uri="{FF2B5EF4-FFF2-40B4-BE49-F238E27FC236}">
                <a16:creationId xmlns:a16="http://schemas.microsoft.com/office/drawing/2014/main" id="{F721CEEA-2F0E-BC48-998B-4A0A2A47691B}"/>
              </a:ext>
            </a:extLst>
          </p:cNvPr>
          <p:cNvSpPr>
            <a:spLocks noGrp="1"/>
          </p:cNvSpPr>
          <p:nvPr>
            <p:ph type="body" sz="quarter" idx="14" hasCustomPrompt="1"/>
          </p:nvPr>
        </p:nvSpPr>
        <p:spPr>
          <a:xfrm>
            <a:off x="219456" y="173736"/>
            <a:ext cx="4123944" cy="987552"/>
          </a:xfrm>
        </p:spPr>
        <p:txBody>
          <a:bodyPr/>
          <a:lstStyle>
            <a:lvl1pPr>
              <a:defRPr sz="2000"/>
            </a:lvl1pPr>
            <a:lvl2pPr marL="0" indent="0">
              <a:buNone/>
              <a:defRPr/>
            </a:lvl2pPr>
          </a:lstStyle>
          <a:p>
            <a:pPr lvl="0"/>
            <a:r>
              <a:rPr lang="en-US" dirty="0"/>
              <a:t>Title + image below</a:t>
            </a:r>
          </a:p>
        </p:txBody>
      </p:sp>
      <p:pic>
        <p:nvPicPr>
          <p:cNvPr id="12" name="Picture 11">
            <a:extLst>
              <a:ext uri="{FF2B5EF4-FFF2-40B4-BE49-F238E27FC236}">
                <a16:creationId xmlns:a16="http://schemas.microsoft.com/office/drawing/2014/main" id="{F57CD09D-1912-4D47-BBB5-FE17D9C3F1DF}"/>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880521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content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4294632"/>
          </a:xfrm>
        </p:spPr>
        <p:txBody>
          <a:bodyPr/>
          <a:lstStyle/>
          <a:p>
            <a:r>
              <a:rPr lang="en-US" dirty="0"/>
              <a:t>Title + content right</a:t>
            </a:r>
          </a:p>
        </p:txBody>
      </p:sp>
      <p:sp>
        <p:nvSpPr>
          <p:cNvPr id="6" name="Text Placeholder"/>
          <p:cNvSpPr>
            <a:spLocks noGrp="1"/>
          </p:cNvSpPr>
          <p:nvPr>
            <p:ph type="body" sz="quarter" idx="12"/>
          </p:nvPr>
        </p:nvSpPr>
        <p:spPr>
          <a:xfrm>
            <a:off x="4791456" y="201168"/>
            <a:ext cx="4123944" cy="4294632"/>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684599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 1 column">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+ 1 column</a:t>
            </a:r>
          </a:p>
        </p:txBody>
      </p:sp>
      <p:sp>
        <p:nvSpPr>
          <p:cNvPr id="6" name="Text Placeholder"/>
          <p:cNvSpPr>
            <a:spLocks noGrp="1"/>
          </p:cNvSpPr>
          <p:nvPr>
            <p:ph type="body" sz="quarter" idx="12"/>
          </p:nvPr>
        </p:nvSpPr>
        <p:spPr>
          <a:xfrm>
            <a:off x="219456" y="1243584"/>
            <a:ext cx="8705269"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FAC4EC2A-3331-2F49-83D7-3DCDA8B9B9F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3373257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2 columns (1/2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+ 2 columns (½ - ½)</a:t>
            </a:r>
          </a:p>
        </p:txBody>
      </p:sp>
      <p:sp>
        <p:nvSpPr>
          <p:cNvPr id="7" name="Content Placeholder"/>
          <p:cNvSpPr>
            <a:spLocks noGrp="1"/>
          </p:cNvSpPr>
          <p:nvPr>
            <p:ph sz="quarter" idx="13"/>
          </p:nvPr>
        </p:nvSpPr>
        <p:spPr>
          <a:xfrm>
            <a:off x="4791456" y="1243584"/>
            <a:ext cx="4123944" cy="3252216"/>
          </a:xfrm>
        </p:spPr>
        <p:txBody>
          <a:bodyPr/>
          <a:lstStyle>
            <a:lvl1pPr>
              <a:defRPr sz="1400"/>
            </a:lvl1pPr>
          </a:lstStyle>
          <a:p>
            <a:pPr lvl="0"/>
            <a:r>
              <a:rPr lang="en-GB"/>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978F0CCF-A937-E443-A6FB-F8B14F44A44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53502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2 columns (1/4 - 3/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+ 2 columns (¼ - ¾)</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1243584"/>
            <a:ext cx="6400800"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0" name="Picture 9">
            <a:extLst>
              <a:ext uri="{FF2B5EF4-FFF2-40B4-BE49-F238E27FC236}">
                <a16:creationId xmlns:a16="http://schemas.microsoft.com/office/drawing/2014/main" id="{81D5E6BF-59B9-B34B-BF38-33B20B0A1BA1}"/>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556769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3 columns (1/4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+ 3 columns (¼ - ¼ - ½) </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Content Placeholder">
            <a:extLst>
              <a:ext uri="{FF2B5EF4-FFF2-40B4-BE49-F238E27FC236}">
                <a16:creationId xmlns:a16="http://schemas.microsoft.com/office/drawing/2014/main" id="{28498EF9-40E8-9442-BA1B-A45C4AF83CB5}"/>
              </a:ext>
            </a:extLst>
          </p:cNvPr>
          <p:cNvSpPr>
            <a:spLocks noGrp="1"/>
          </p:cNvSpPr>
          <p:nvPr>
            <p:ph sz="quarter" idx="14"/>
          </p:nvPr>
        </p:nvSpPr>
        <p:spPr>
          <a:xfrm>
            <a:off x="4791456" y="1243584"/>
            <a:ext cx="4123944" cy="3252216"/>
          </a:xfrm>
        </p:spPr>
        <p:txBody>
          <a:bodyPr/>
          <a:lstStyle>
            <a:lvl1pPr>
              <a:defRPr sz="1400"/>
            </a:lvl1pPr>
          </a:lstStyle>
          <a:p>
            <a:pPr lvl="0"/>
            <a:r>
              <a:rPr lang="en-GB"/>
              <a:t>Click to edit Master text styles</a:t>
            </a:r>
          </a:p>
        </p:txBody>
      </p:sp>
      <p:pic>
        <p:nvPicPr>
          <p:cNvPr id="9" name="Picture 8">
            <a:extLst>
              <a:ext uri="{FF2B5EF4-FFF2-40B4-BE49-F238E27FC236}">
                <a16:creationId xmlns:a16="http://schemas.microsoft.com/office/drawing/2014/main" id="{7CD126F8-5E18-E040-A49A-773E7C50111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8291410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4 columns (1/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p>
            <a:r>
              <a:rPr lang="en-US" dirty="0"/>
              <a:t>Title + 4 columns (¼)</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243584"/>
            <a:ext cx="1837944" cy="3252216"/>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243584"/>
            <a:ext cx="1837944" cy="3252216"/>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3" name="Picture 12">
            <a:extLst>
              <a:ext uri="{FF2B5EF4-FFF2-40B4-BE49-F238E27FC236}">
                <a16:creationId xmlns:a16="http://schemas.microsoft.com/office/drawing/2014/main" id="{EE416F5B-7A52-2146-8678-DF09FD3E8E77}"/>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2301257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4 columns (with numbers)">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09944" cy="804672"/>
          </a:xfrm>
        </p:spPr>
        <p:txBody>
          <a:bodyPr/>
          <a:lstStyle/>
          <a:p>
            <a:r>
              <a:rPr lang="en-US" dirty="0"/>
              <a:t>Title + 4 columns (¼) with number or pictogram space</a:t>
            </a:r>
          </a:p>
        </p:txBody>
      </p:sp>
      <p:sp>
        <p:nvSpPr>
          <p:cNvPr id="6" name="Text Placeholder 1"/>
          <p:cNvSpPr>
            <a:spLocks noGrp="1"/>
          </p:cNvSpPr>
          <p:nvPr>
            <p:ph type="body" sz="quarter" idx="12"/>
          </p:nvPr>
        </p:nvSpPr>
        <p:spPr>
          <a:xfrm>
            <a:off x="219456" y="1929384"/>
            <a:ext cx="1837944" cy="2384898"/>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0884" y="1930400"/>
            <a:ext cx="1837944" cy="2384899"/>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929384"/>
            <a:ext cx="1837944" cy="2384900"/>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930399"/>
            <a:ext cx="1837944" cy="2384900"/>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1">
            <a:extLst>
              <a:ext uri="{FF2B5EF4-FFF2-40B4-BE49-F238E27FC236}">
                <a16:creationId xmlns:a16="http://schemas.microsoft.com/office/drawing/2014/main" id="{98802FAD-6C13-8842-9D68-EBEF9892F4CA}"/>
              </a:ext>
            </a:extLst>
          </p:cNvPr>
          <p:cNvSpPr>
            <a:spLocks noGrp="1"/>
          </p:cNvSpPr>
          <p:nvPr>
            <p:ph type="body" sz="quarter" idx="16" hasCustomPrompt="1"/>
          </p:nvPr>
        </p:nvSpPr>
        <p:spPr>
          <a:xfrm>
            <a:off x="228666" y="1289050"/>
            <a:ext cx="763296" cy="460715"/>
          </a:xfrm>
        </p:spPr>
        <p:txBody>
          <a:bodyPr/>
          <a:lstStyle>
            <a:lvl1pPr>
              <a:defRPr sz="2800" b="1">
                <a:solidFill>
                  <a:schemeClr val="accent2"/>
                </a:solidFill>
              </a:defRPr>
            </a:lvl1pPr>
          </a:lstStyle>
          <a:p>
            <a:pPr lvl="0"/>
            <a:r>
              <a:rPr lang="en-US" dirty="0"/>
              <a:t>1.</a:t>
            </a:r>
          </a:p>
        </p:txBody>
      </p:sp>
      <p:sp>
        <p:nvSpPr>
          <p:cNvPr id="11" name="Text Placeholder 1">
            <a:extLst>
              <a:ext uri="{FF2B5EF4-FFF2-40B4-BE49-F238E27FC236}">
                <a16:creationId xmlns:a16="http://schemas.microsoft.com/office/drawing/2014/main" id="{432D1B43-E0F6-4246-9ED3-5AF9DAAA1D0C}"/>
              </a:ext>
            </a:extLst>
          </p:cNvPr>
          <p:cNvSpPr>
            <a:spLocks noGrp="1"/>
          </p:cNvSpPr>
          <p:nvPr>
            <p:ph type="body" sz="quarter" idx="17" hasCustomPrompt="1"/>
          </p:nvPr>
        </p:nvSpPr>
        <p:spPr>
          <a:xfrm>
            <a:off x="2514666" y="1303009"/>
            <a:ext cx="763296" cy="460715"/>
          </a:xfrm>
        </p:spPr>
        <p:txBody>
          <a:bodyPr/>
          <a:lstStyle>
            <a:lvl1pPr>
              <a:defRPr sz="2800" b="1">
                <a:solidFill>
                  <a:schemeClr val="accent2"/>
                </a:solidFill>
              </a:defRPr>
            </a:lvl1pPr>
          </a:lstStyle>
          <a:p>
            <a:pPr lvl="0"/>
            <a:r>
              <a:rPr lang="en-US" dirty="0"/>
              <a:t>2.</a:t>
            </a:r>
          </a:p>
        </p:txBody>
      </p:sp>
      <p:sp>
        <p:nvSpPr>
          <p:cNvPr id="13" name="Text Placeholder 1">
            <a:extLst>
              <a:ext uri="{FF2B5EF4-FFF2-40B4-BE49-F238E27FC236}">
                <a16:creationId xmlns:a16="http://schemas.microsoft.com/office/drawing/2014/main" id="{AAC37EE1-F1D4-9045-9E89-26832C0CF036}"/>
              </a:ext>
            </a:extLst>
          </p:cNvPr>
          <p:cNvSpPr>
            <a:spLocks noGrp="1"/>
          </p:cNvSpPr>
          <p:nvPr>
            <p:ph type="body" sz="quarter" idx="18" hasCustomPrompt="1"/>
          </p:nvPr>
        </p:nvSpPr>
        <p:spPr>
          <a:xfrm>
            <a:off x="4800666" y="1303008"/>
            <a:ext cx="763296" cy="460715"/>
          </a:xfrm>
        </p:spPr>
        <p:txBody>
          <a:bodyPr/>
          <a:lstStyle>
            <a:lvl1pPr>
              <a:defRPr sz="2800" b="1">
                <a:solidFill>
                  <a:schemeClr val="accent2"/>
                </a:solidFill>
              </a:defRPr>
            </a:lvl1pPr>
          </a:lstStyle>
          <a:p>
            <a:pPr lvl="0"/>
            <a:r>
              <a:rPr lang="en-US" dirty="0"/>
              <a:t>3.</a:t>
            </a:r>
          </a:p>
        </p:txBody>
      </p:sp>
      <p:sp>
        <p:nvSpPr>
          <p:cNvPr id="14" name="Text Placeholder 1">
            <a:extLst>
              <a:ext uri="{FF2B5EF4-FFF2-40B4-BE49-F238E27FC236}">
                <a16:creationId xmlns:a16="http://schemas.microsoft.com/office/drawing/2014/main" id="{28AA39A6-3821-7B4E-BC00-3420DFF4E176}"/>
              </a:ext>
            </a:extLst>
          </p:cNvPr>
          <p:cNvSpPr>
            <a:spLocks noGrp="1"/>
          </p:cNvSpPr>
          <p:nvPr>
            <p:ph type="body" sz="quarter" idx="19" hasCustomPrompt="1"/>
          </p:nvPr>
        </p:nvSpPr>
        <p:spPr>
          <a:xfrm>
            <a:off x="7086600" y="1285916"/>
            <a:ext cx="763296" cy="460715"/>
          </a:xfrm>
        </p:spPr>
        <p:txBody>
          <a:bodyPr/>
          <a:lstStyle>
            <a:lvl1pPr>
              <a:defRPr sz="2800" b="1">
                <a:solidFill>
                  <a:schemeClr val="accent2"/>
                </a:solidFill>
              </a:defRPr>
            </a:lvl1pPr>
          </a:lstStyle>
          <a:p>
            <a:pPr lvl="0"/>
            <a:r>
              <a:rPr lang="en-US" dirty="0"/>
              <a:t>4.</a:t>
            </a:r>
          </a:p>
        </p:txBody>
      </p:sp>
      <p:pic>
        <p:nvPicPr>
          <p:cNvPr id="15" name="Picture 14">
            <a:extLst>
              <a:ext uri="{FF2B5EF4-FFF2-40B4-BE49-F238E27FC236}">
                <a16:creationId xmlns:a16="http://schemas.microsoft.com/office/drawing/2014/main" id="{8998DFD5-0DEB-FC4C-83C9-6DD845527BF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93800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69"/>
            <a:ext cx="4142232" cy="886221"/>
          </a:xfrm>
        </p:spPr>
        <p:txBody>
          <a:bodyPr/>
          <a:lstStyle>
            <a:lvl1pPr>
              <a:defRPr/>
            </a:lvl1pPr>
          </a:lstStyle>
          <a:p>
            <a:r>
              <a:rPr lang="en-US" dirty="0"/>
              <a:t>IBM Quantum template – 2 line title</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1372140"/>
            <a:ext cx="4138953" cy="247768"/>
          </a:xfrm>
        </p:spPr>
        <p:txBody>
          <a:bodyPr/>
          <a:lstStyle/>
          <a:p>
            <a:r>
              <a:rPr lang="en-US" dirty="0" err="1"/>
              <a:t>Firstname</a:t>
            </a:r>
            <a:r>
              <a:rPr lang="en-US" dirty="0"/>
              <a:t> </a:t>
            </a:r>
            <a:r>
              <a:rPr lang="en-US" dirty="0" err="1"/>
              <a:t>Lastname</a:t>
            </a:r>
            <a:r>
              <a:rPr lang="en-US" dirty="0"/>
              <a:t> </a:t>
            </a:r>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1638549"/>
            <a:ext cx="4135463" cy="243953"/>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1152910"/>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277AD26A-F556-0148-903F-39C184671977}"/>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8375030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1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+ 1 column + full bleed image </a:t>
            </a:r>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E8846C6D-86C7-0B4C-9F26-55C25A7FBD3F}"/>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88799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 2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+ 2 column + full bleed image </a:t>
            </a:r>
          </a:p>
        </p:txBody>
      </p:sp>
      <p:sp>
        <p:nvSpPr>
          <p:cNvPr id="8" name="Text Placeholder"/>
          <p:cNvSpPr>
            <a:spLocks noGrp="1"/>
          </p:cNvSpPr>
          <p:nvPr>
            <p:ph type="body" sz="quarter" idx="13"/>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0" name="Text Placeholder 9">
            <a:extLst>
              <a:ext uri="{FF2B5EF4-FFF2-40B4-BE49-F238E27FC236}">
                <a16:creationId xmlns:a16="http://schemas.microsoft.com/office/drawing/2014/main" id="{7EA6A383-07D5-524B-BF7F-0F76981746B1}"/>
              </a:ext>
            </a:extLst>
          </p:cNvPr>
          <p:cNvSpPr>
            <a:spLocks noGrp="1"/>
          </p:cNvSpPr>
          <p:nvPr>
            <p:ph type="body" sz="quarter" idx="16"/>
          </p:nvPr>
        </p:nvSpPr>
        <p:spPr>
          <a:xfrm>
            <a:off x="2505457" y="1243584"/>
            <a:ext cx="1837943" cy="3255264"/>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1" name="Picture 10">
            <a:extLst>
              <a:ext uri="{FF2B5EF4-FFF2-40B4-BE49-F238E27FC236}">
                <a16:creationId xmlns:a16="http://schemas.microsoft.com/office/drawing/2014/main" id="{D251EFC2-2F84-0640-8243-0FECE45E9233}"/>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794904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 3/4 image/content">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201168"/>
            <a:ext cx="6400800" cy="4306887"/>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a:extLst>
              <a:ext uri="{FF2B5EF4-FFF2-40B4-BE49-F238E27FC236}">
                <a16:creationId xmlns:a16="http://schemas.microsoft.com/office/drawing/2014/main" id="{04D33261-655B-3E45-B50C-20AED52A1304}"/>
              </a:ext>
            </a:extLst>
          </p:cNvPr>
          <p:cNvSpPr>
            <a:spLocks noGrp="1"/>
          </p:cNvSpPr>
          <p:nvPr>
            <p:ph type="body" sz="quarter" idx="14" hasCustomPrompt="1"/>
          </p:nvPr>
        </p:nvSpPr>
        <p:spPr>
          <a:xfrm>
            <a:off x="219456" y="201168"/>
            <a:ext cx="1837944" cy="1729232"/>
          </a:xfrm>
        </p:spPr>
        <p:txBody>
          <a:bodyPr/>
          <a:lstStyle/>
          <a:p>
            <a:pPr lvl="0"/>
            <a:r>
              <a:rPr lang="en-US" dirty="0"/>
              <a:t>Small title, image or content on right  </a:t>
            </a:r>
          </a:p>
          <a:p>
            <a:pPr lvl="0"/>
            <a:endParaRPr lang="en-US" dirty="0"/>
          </a:p>
        </p:txBody>
      </p:sp>
    </p:spTree>
    <p:extLst>
      <p:ext uri="{BB962C8B-B14F-4D97-AF65-F5344CB8AC3E}">
        <p14:creationId xmlns:p14="http://schemas.microsoft.com/office/powerpoint/2010/main" val="8901314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ft panel title + 4 column">
    <p:spTree>
      <p:nvGrpSpPr>
        <p:cNvPr id="1" name=""/>
        <p:cNvGrpSpPr/>
        <p:nvPr/>
      </p:nvGrpSpPr>
      <p:grpSpPr>
        <a:xfrm>
          <a:off x="0" y="0"/>
          <a:ext cx="0" cy="0"/>
          <a:chOff x="0" y="0"/>
          <a:chExt cx="0" cy="0"/>
        </a:xfrm>
      </p:grpSpPr>
      <p:sp>
        <p:nvSpPr>
          <p:cNvPr id="7" name="Cool gray 10 rectangle">
            <a:extLst>
              <a:ext uri="{FF2B5EF4-FFF2-40B4-BE49-F238E27FC236}">
                <a16:creationId xmlns:a16="http://schemas.microsoft.com/office/drawing/2014/main" id="{838ABCAC-D266-7244-9068-DAD3FE4E7CA7}"/>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bg2"/>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6" name="Text Placeholder"/>
          <p:cNvSpPr>
            <a:spLocks noGrp="1"/>
          </p:cNvSpPr>
          <p:nvPr>
            <p:ph type="body" sz="quarter" idx="12"/>
          </p:nvPr>
        </p:nvSpPr>
        <p:spPr>
          <a:xfrm>
            <a:off x="2505456" y="1243584"/>
            <a:ext cx="1833373" cy="3206750"/>
          </a:xfrm>
        </p:spPr>
        <p:txBody>
          <a:bodyPr/>
          <a:lstStyle>
            <a:lvl1pPr>
              <a:defRPr b="0" i="0">
                <a:solidFill>
                  <a:schemeClr val="tx1"/>
                </a:solidFill>
                <a:latin typeface="IBM Plex Sans" panose="020B0503050203000203" pitchFamily="34" charset="77"/>
              </a:defRPr>
            </a:lvl1pPr>
            <a:lvl2pPr>
              <a:buClr>
                <a:schemeClr val="tx1"/>
              </a:buClr>
              <a:defRPr b="0" i="0">
                <a:solidFill>
                  <a:schemeClr val="tx1"/>
                </a:solidFill>
                <a:latin typeface="IBM Plex Sans" panose="020B0503050203000203" pitchFamily="34" charset="77"/>
              </a:defRPr>
            </a:lvl2pPr>
            <a:lvl3pPr>
              <a:buClr>
                <a:schemeClr val="tx1"/>
              </a:buClr>
              <a:defRPr b="0" i="0">
                <a:solidFill>
                  <a:schemeClr val="tx1"/>
                </a:solidFill>
                <a:latin typeface="IBM Plex Sans" panose="020B0503050203000203" pitchFamily="34" charset="77"/>
              </a:defRPr>
            </a:lvl3pPr>
            <a:lvl4pPr>
              <a:buClr>
                <a:schemeClr val="tx1"/>
              </a:buClr>
              <a:defRPr b="0" i="0">
                <a:solidFill>
                  <a:schemeClr val="tx1"/>
                </a:solidFill>
                <a:latin typeface="IBM Plex Sans" panose="020B0503050203000203" pitchFamily="34" charset="77"/>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sp>
        <p:nvSpPr>
          <p:cNvPr id="10" name="Text Placeholder">
            <a:extLst>
              <a:ext uri="{FF2B5EF4-FFF2-40B4-BE49-F238E27FC236}">
                <a16:creationId xmlns:a16="http://schemas.microsoft.com/office/drawing/2014/main" id="{0E9A48A1-C4A9-1F41-B241-8E09A720A9E7}"/>
              </a:ext>
            </a:extLst>
          </p:cNvPr>
          <p:cNvSpPr>
            <a:spLocks noGrp="1"/>
          </p:cNvSpPr>
          <p:nvPr>
            <p:ph type="body" sz="quarter" idx="14" hasCustomPrompt="1"/>
          </p:nvPr>
        </p:nvSpPr>
        <p:spPr>
          <a:xfrm>
            <a:off x="4791456" y="1243584"/>
            <a:ext cx="1833373" cy="3195066"/>
          </a:xfrm>
        </p:spPr>
        <p:txBody>
          <a:bodyPr/>
          <a:lstStyle>
            <a:lvl1pPr>
              <a:lnSpc>
                <a:spcPct val="130000"/>
              </a:lnSpc>
              <a:defRPr sz="1100" b="0" i="0">
                <a:solidFill>
                  <a:schemeClr val="tx1"/>
                </a:solidFill>
                <a:latin typeface="IBM Plex Sans" panose="020B0503050203000203" pitchFamily="34" charset="77"/>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lvl="0"/>
            <a:r>
              <a:rPr lang="en-US" dirty="0"/>
              <a:t>Optional styling for small body copy (11px)</a:t>
            </a:r>
          </a:p>
        </p:txBody>
      </p:sp>
      <p:sp>
        <p:nvSpPr>
          <p:cNvPr id="11" name="Text Placeholder">
            <a:extLst>
              <a:ext uri="{FF2B5EF4-FFF2-40B4-BE49-F238E27FC236}">
                <a16:creationId xmlns:a16="http://schemas.microsoft.com/office/drawing/2014/main" id="{6C43629F-166D-4548-8325-016D207D1220}"/>
              </a:ext>
            </a:extLst>
          </p:cNvPr>
          <p:cNvSpPr>
            <a:spLocks noGrp="1"/>
          </p:cNvSpPr>
          <p:nvPr>
            <p:ph type="body" sz="quarter" idx="15" hasCustomPrompt="1"/>
          </p:nvPr>
        </p:nvSpPr>
        <p:spPr>
          <a:xfrm>
            <a:off x="7086600" y="1243584"/>
            <a:ext cx="1833373" cy="3182811"/>
          </a:xfrm>
        </p:spPr>
        <p:txBody>
          <a:bodyPr/>
          <a:lstStyle>
            <a:lvl1pPr>
              <a:lnSpc>
                <a:spcPct val="110000"/>
              </a:lnSpc>
              <a:defRPr lang="en-US" sz="1400" dirty="0">
                <a:solidFill>
                  <a:schemeClr val="accent3"/>
                </a:solidFill>
                <a:latin typeface="IBM Plex Sans" panose="020B0503050203000203" pitchFamily="34" charset="0"/>
                <a:ea typeface="IBM Plex Sans" panose="020B0503050203000203" pitchFamily="34" charset="0"/>
                <a:cs typeface="IBM Plex Sans" panose="020B0503050203000203" pitchFamily="34" charset="0"/>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text styling for quotes or callouts (20px or 14px depending on length)</a:t>
            </a:r>
          </a:p>
        </p:txBody>
      </p:sp>
      <p:sp>
        <p:nvSpPr>
          <p:cNvPr id="14" name="Text Placeholder 13">
            <a:extLst>
              <a:ext uri="{FF2B5EF4-FFF2-40B4-BE49-F238E27FC236}">
                <a16:creationId xmlns:a16="http://schemas.microsoft.com/office/drawing/2014/main" id="{BF4B8F92-FCB3-BE4F-A16C-6C34CAC842F0}"/>
              </a:ext>
            </a:extLst>
          </p:cNvPr>
          <p:cNvSpPr>
            <a:spLocks noGrp="1"/>
          </p:cNvSpPr>
          <p:nvPr>
            <p:ph type="body" sz="quarter" idx="17"/>
          </p:nvPr>
        </p:nvSpPr>
        <p:spPr>
          <a:xfrm>
            <a:off x="219456" y="1243583"/>
            <a:ext cx="1837943" cy="1325880"/>
          </a:xfrm>
        </p:spPr>
        <p:txBody>
          <a:bodyPr/>
          <a:lstStyle/>
          <a:p>
            <a:pPr lvl="0"/>
            <a:r>
              <a:rPr lang="en-GB"/>
              <a:t>Click to edit Master text styles</a:t>
            </a:r>
          </a:p>
        </p:txBody>
      </p:sp>
      <p:sp>
        <p:nvSpPr>
          <p:cNvPr id="20" name="Text Placeholder 19">
            <a:extLst>
              <a:ext uri="{FF2B5EF4-FFF2-40B4-BE49-F238E27FC236}">
                <a16:creationId xmlns:a16="http://schemas.microsoft.com/office/drawing/2014/main" id="{F3766875-DA6A-9740-9D33-ECA36383356C}"/>
              </a:ext>
            </a:extLst>
          </p:cNvPr>
          <p:cNvSpPr>
            <a:spLocks noGrp="1"/>
          </p:cNvSpPr>
          <p:nvPr>
            <p:ph type="body" sz="quarter" idx="19"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a:p>
            <a:pPr lvl="0"/>
            <a:endParaRPr lang="en-US" dirty="0"/>
          </a:p>
        </p:txBody>
      </p:sp>
      <p:pic>
        <p:nvPicPr>
          <p:cNvPr id="21" name="Picture 20">
            <a:extLst>
              <a:ext uri="{FF2B5EF4-FFF2-40B4-BE49-F238E27FC236}">
                <a16:creationId xmlns:a16="http://schemas.microsoft.com/office/drawing/2014/main" id="{0CB1340F-CAA9-3448-A471-45D0FDFEAC9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0528780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panel title + image">
    <p:bg>
      <p:bgPr>
        <a:solidFill>
          <a:schemeClr val="bg2"/>
        </a:solidFill>
        <a:effectLst/>
      </p:bgPr>
    </p:bg>
    <p:spTree>
      <p:nvGrpSpPr>
        <p:cNvPr id="1" name=""/>
        <p:cNvGrpSpPr/>
        <p:nvPr/>
      </p:nvGrpSpPr>
      <p:grpSpPr>
        <a:xfrm>
          <a:off x="0" y="0"/>
          <a:ext cx="0" cy="0"/>
          <a:chOff x="0" y="0"/>
          <a:chExt cx="0" cy="0"/>
        </a:xfrm>
      </p:grpSpPr>
      <p:sp>
        <p:nvSpPr>
          <p:cNvPr id="6" name="Text Placeholder"/>
          <p:cNvSpPr>
            <a:spLocks noGrp="1"/>
          </p:cNvSpPr>
          <p:nvPr>
            <p:ph type="body" sz="quarter" idx="12"/>
          </p:nvPr>
        </p:nvSpPr>
        <p:spPr>
          <a:xfrm flipH="1">
            <a:off x="-1" y="0"/>
            <a:ext cx="2285999" cy="5143500"/>
          </a:xfrm>
          <a:solidFill>
            <a:schemeClr val="bg1"/>
          </a:solidFill>
        </p:spPr>
        <p:txBody>
          <a:bodyPr lIns="219456" tIns="201168" rIns="228600" bIns="228600"/>
          <a:lstStyle>
            <a:lvl1pPr>
              <a:buClr>
                <a:schemeClr val="bg1"/>
              </a:buClr>
              <a:defRPr>
                <a:solidFill>
                  <a:schemeClr val="bg1"/>
                </a:solidFill>
              </a:defRPr>
            </a:lvl1pPr>
            <a:lvl2pPr>
              <a:buClr>
                <a:schemeClr val="bg1"/>
              </a:buClr>
              <a:defRPr sz="1000">
                <a:solidFill>
                  <a:schemeClr val="bg1"/>
                </a:solidFill>
              </a:defRPr>
            </a:lvl2pPr>
            <a:lvl3pPr>
              <a:buClr>
                <a:schemeClr val="bg1"/>
              </a:buClr>
              <a:defRPr sz="1000">
                <a:solidFill>
                  <a:schemeClr val="bg1"/>
                </a:solidFill>
              </a:defRPr>
            </a:lvl3pPr>
            <a:lvl4pPr>
              <a:buClr>
                <a:schemeClr val="bg1"/>
              </a:buClr>
              <a:defRPr sz="1000">
                <a:solidFill>
                  <a:schemeClr val="bg1"/>
                </a:solidFill>
              </a:defRPr>
            </a:lvl4pPr>
            <a:lvl5pPr>
              <a:buClr>
                <a:schemeClr val="bg1"/>
              </a:buClr>
              <a:defRPr sz="1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Picture Placeholder"/>
          <p:cNvSpPr>
            <a:spLocks noGrp="1"/>
          </p:cNvSpPr>
          <p:nvPr>
            <p:ph type="pic" sz="quarter" idx="14"/>
          </p:nvPr>
        </p:nvSpPr>
        <p:spPr>
          <a:xfrm>
            <a:off x="2286000" y="0"/>
            <a:ext cx="6858000" cy="5148072"/>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2" name="Text Placeholder 8">
            <a:extLst>
              <a:ext uri="{FF2B5EF4-FFF2-40B4-BE49-F238E27FC236}">
                <a16:creationId xmlns:a16="http://schemas.microsoft.com/office/drawing/2014/main" id="{0FCF3F11-D5C2-4840-B6AA-0826FA672623}"/>
              </a:ext>
            </a:extLst>
          </p:cNvPr>
          <p:cNvSpPr>
            <a:spLocks noGrp="1"/>
          </p:cNvSpPr>
          <p:nvPr>
            <p:ph type="body" sz="quarter" idx="15" hasCustomPrompt="1"/>
          </p:nvPr>
        </p:nvSpPr>
        <p:spPr>
          <a:xfrm>
            <a:off x="219779" y="4327588"/>
            <a:ext cx="1865621" cy="166688"/>
          </a:xfrm>
        </p:spPr>
        <p:txBody>
          <a:bodyPr/>
          <a:lstStyle>
            <a:lvl1pPr>
              <a:defRPr lang="en-US" sz="1000" b="0" i="1" dirty="0">
                <a:solidFill>
                  <a:schemeClr val="tx2"/>
                </a:solidFill>
                <a:latin typeface="IBM Plex Sans" panose="020B0503050203000203" pitchFamily="34" charset="77"/>
                <a:ea typeface="IBM Plex Sans" panose="020B0503050203000203" pitchFamily="34" charset="0"/>
                <a:cs typeface="IBM Plex Sans" panose="020B0503050203000203" pitchFamily="34" charset="0"/>
              </a:defRPr>
            </a:lvl1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image caption styling</a:t>
            </a:r>
          </a:p>
        </p:txBody>
      </p:sp>
      <p:sp>
        <p:nvSpPr>
          <p:cNvPr id="14" name="Text Placeholder 13">
            <a:extLst>
              <a:ext uri="{FF2B5EF4-FFF2-40B4-BE49-F238E27FC236}">
                <a16:creationId xmlns:a16="http://schemas.microsoft.com/office/drawing/2014/main" id="{334CB433-950A-F74F-B4FC-8B9B9D4C23A1}"/>
              </a:ext>
            </a:extLst>
          </p:cNvPr>
          <p:cNvSpPr>
            <a:spLocks noGrp="1"/>
          </p:cNvSpPr>
          <p:nvPr>
            <p:ph type="body" sz="quarter" idx="18"/>
          </p:nvPr>
        </p:nvSpPr>
        <p:spPr>
          <a:xfrm>
            <a:off x="219456" y="1243585"/>
            <a:ext cx="1837944" cy="1328166"/>
          </a:xfrm>
        </p:spPr>
        <p:txBody>
          <a:bodyPr/>
          <a:lstStyle>
            <a:lvl2pPr marL="0" indent="0">
              <a:buNone/>
              <a:defRPr/>
            </a:lvl2pPr>
          </a:lstStyle>
          <a:p>
            <a:pPr lvl="0"/>
            <a:r>
              <a:rPr lang="en-GB"/>
              <a:t>Click to edit Master text styles</a:t>
            </a:r>
          </a:p>
        </p:txBody>
      </p:sp>
      <p:sp>
        <p:nvSpPr>
          <p:cNvPr id="16" name="Text Placeholder 15">
            <a:extLst>
              <a:ext uri="{FF2B5EF4-FFF2-40B4-BE49-F238E27FC236}">
                <a16:creationId xmlns:a16="http://schemas.microsoft.com/office/drawing/2014/main" id="{B4BE86EA-0139-954C-B8A7-C0AB2D333B42}"/>
              </a:ext>
            </a:extLst>
          </p:cNvPr>
          <p:cNvSpPr>
            <a:spLocks noGrp="1"/>
          </p:cNvSpPr>
          <p:nvPr>
            <p:ph type="body" sz="quarter" idx="19"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p:txBody>
      </p:sp>
      <p:pic>
        <p:nvPicPr>
          <p:cNvPr id="17" name="Picture 16">
            <a:extLst>
              <a:ext uri="{FF2B5EF4-FFF2-40B4-BE49-F238E27FC236}">
                <a16:creationId xmlns:a16="http://schemas.microsoft.com/office/drawing/2014/main" id="{92F63234-9A2E-3E47-A2F0-56DF7F671E24}"/>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9983287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2 column (split background)">
    <p:spTree>
      <p:nvGrpSpPr>
        <p:cNvPr id="1" name=""/>
        <p:cNvGrpSpPr/>
        <p:nvPr/>
      </p:nvGrpSpPr>
      <p:grpSpPr>
        <a:xfrm>
          <a:off x="0" y="0"/>
          <a:ext cx="0" cy="0"/>
          <a:chOff x="0" y="0"/>
          <a:chExt cx="0" cy="0"/>
        </a:xfrm>
      </p:grpSpPr>
      <p:sp>
        <p:nvSpPr>
          <p:cNvPr id="8" name="Cool gray 10 rectangle">
            <a:extLst>
              <a:ext uri="{FF2B5EF4-FFF2-40B4-BE49-F238E27FC236}">
                <a16:creationId xmlns:a16="http://schemas.microsoft.com/office/drawing/2014/main" id="{FA72458D-69F1-254C-9C7B-9A062B760A8D}"/>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bg2"/>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2" name="Title"/>
          <p:cNvSpPr>
            <a:spLocks noGrp="1"/>
          </p:cNvSpPr>
          <p:nvPr>
            <p:ph type="title" hasCustomPrompt="1"/>
          </p:nvPr>
        </p:nvSpPr>
        <p:spPr>
          <a:xfrm>
            <a:off x="210311" y="201168"/>
            <a:ext cx="4114735" cy="804672"/>
          </a:xfrm>
        </p:spPr>
        <p:txBody>
          <a:bodyPr/>
          <a:lstStyle>
            <a:lvl1pPr>
              <a:defRPr/>
            </a:lvl1pPr>
          </a:lstStyle>
          <a:p>
            <a:r>
              <a:rPr lang="en-US" dirty="0"/>
              <a:t>Title + 2 columns (½ - ½) split background</a:t>
            </a:r>
          </a:p>
        </p:txBody>
      </p:sp>
      <p:sp>
        <p:nvSpPr>
          <p:cNvPr id="7" name="Content Placeholder"/>
          <p:cNvSpPr>
            <a:spLocks noGrp="1"/>
          </p:cNvSpPr>
          <p:nvPr>
            <p:ph sz="quarter" idx="13"/>
          </p:nvPr>
        </p:nvSpPr>
        <p:spPr>
          <a:xfrm>
            <a:off x="4791456" y="1243584"/>
            <a:ext cx="4142232" cy="3279648"/>
          </a:xfrm>
        </p:spPr>
        <p:txBody>
          <a:bodyPr/>
          <a:lstStyle>
            <a:lvl1pPr>
              <a:defRPr sz="1400"/>
            </a:lvl1pPr>
          </a:lstStyle>
          <a:p>
            <a:pPr lvl="0"/>
            <a:r>
              <a:rPr lang="en-GB"/>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C8E2AC3E-DB70-B245-BFBE-2FC1EC57ABBB}"/>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96015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1 column + 3 boxes">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GB"/>
              <a:t>Click to edit Master title style</a:t>
            </a:r>
            <a:endParaRPr lang="en-US" dirty="0"/>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1"/>
          <p:cNvSpPr>
            <a:spLocks noGrp="1"/>
          </p:cNvSpPr>
          <p:nvPr>
            <p:ph sz="quarter" idx="17"/>
          </p:nvPr>
        </p:nvSpPr>
        <p:spPr>
          <a:xfrm>
            <a:off x="4572000" y="0"/>
            <a:ext cx="2286000" cy="2571750"/>
          </a:xfrm>
          <a:solidFill>
            <a:schemeClr val="accent2"/>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0" name="Content Placeholder 2"/>
          <p:cNvSpPr>
            <a:spLocks noGrp="1"/>
          </p:cNvSpPr>
          <p:nvPr>
            <p:ph sz="quarter" idx="18"/>
          </p:nvPr>
        </p:nvSpPr>
        <p:spPr>
          <a:xfrm>
            <a:off x="6858000" y="0"/>
            <a:ext cx="2286000" cy="2571750"/>
          </a:xfrm>
          <a:solidFill>
            <a:srgbClr val="0043CE"/>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2" name="Content Placeholder 3"/>
          <p:cNvSpPr>
            <a:spLocks noGrp="1"/>
          </p:cNvSpPr>
          <p:nvPr>
            <p:ph sz="quarter" idx="19"/>
          </p:nvPr>
        </p:nvSpPr>
        <p:spPr>
          <a:xfrm>
            <a:off x="4572000" y="2570163"/>
            <a:ext cx="4572000" cy="2573337"/>
          </a:xfrm>
          <a:solidFill>
            <a:schemeClr val="accent1"/>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372901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 1 column + 3 boxes gray">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GB"/>
              <a:t>Click to edit Master title style</a:t>
            </a:r>
            <a:endParaRPr lang="en-US" dirty="0"/>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1"/>
          <p:cNvSpPr>
            <a:spLocks noGrp="1"/>
          </p:cNvSpPr>
          <p:nvPr>
            <p:ph sz="quarter" idx="17"/>
          </p:nvPr>
        </p:nvSpPr>
        <p:spPr>
          <a:xfrm>
            <a:off x="4572000" y="0"/>
            <a:ext cx="2286000" cy="2571750"/>
          </a:xfrm>
          <a:solidFill>
            <a:srgbClr val="565656"/>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0" name="Content Placeholder 2"/>
          <p:cNvSpPr>
            <a:spLocks noGrp="1"/>
          </p:cNvSpPr>
          <p:nvPr>
            <p:ph sz="quarter" idx="18"/>
          </p:nvPr>
        </p:nvSpPr>
        <p:spPr>
          <a:xfrm>
            <a:off x="6858000" y="0"/>
            <a:ext cx="2286000" cy="2571750"/>
          </a:xfrm>
          <a:solidFill>
            <a:srgbClr val="3D3D3D"/>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2" name="Content Placeholder 3"/>
          <p:cNvSpPr>
            <a:spLocks noGrp="1"/>
          </p:cNvSpPr>
          <p:nvPr>
            <p:ph sz="quarter" idx="19"/>
          </p:nvPr>
        </p:nvSpPr>
        <p:spPr>
          <a:xfrm>
            <a:off x="4572000" y="2570163"/>
            <a:ext cx="4572000" cy="2573337"/>
          </a:xfrm>
          <a:solidFill>
            <a:srgbClr val="282828"/>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026209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 4 boxes">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GB"/>
              <a:t>Click to edit Master title style</a:t>
            </a:r>
            <a:endParaRPr lang="en-US" dirty="0"/>
          </a:p>
        </p:txBody>
      </p:sp>
      <p:sp>
        <p:nvSpPr>
          <p:cNvPr id="7" name="Content Placeholder 1"/>
          <p:cNvSpPr>
            <a:spLocks noGrp="1"/>
          </p:cNvSpPr>
          <p:nvPr>
            <p:ph sz="quarter" idx="20"/>
          </p:nvPr>
        </p:nvSpPr>
        <p:spPr>
          <a:xfrm>
            <a:off x="0" y="2570163"/>
            <a:ext cx="2286000" cy="2573337"/>
          </a:xfrm>
          <a:solidFill>
            <a:schemeClr val="accent1"/>
          </a:solidFill>
        </p:spPr>
        <p:txBody>
          <a:bodyPr lIns="219456" tIns="201168" rIns="228600" bIns="228600"/>
          <a:lstStyle>
            <a:lvl1pPr>
              <a:defRPr>
                <a:solidFill>
                  <a:schemeClr val="tx1"/>
                </a:solidFill>
              </a:defRPr>
            </a:lvl1pPr>
          </a:lstStyle>
          <a:p>
            <a:pPr lvl="0"/>
            <a:r>
              <a:rPr lang="en-GB"/>
              <a:t>Click to edit Master text styles</a:t>
            </a:r>
          </a:p>
        </p:txBody>
      </p:sp>
      <p:sp>
        <p:nvSpPr>
          <p:cNvPr id="14" name="Content Placeholder 2"/>
          <p:cNvSpPr>
            <a:spLocks noGrp="1"/>
          </p:cNvSpPr>
          <p:nvPr>
            <p:ph sz="quarter" idx="19"/>
          </p:nvPr>
        </p:nvSpPr>
        <p:spPr>
          <a:xfrm>
            <a:off x="2286001" y="2570163"/>
            <a:ext cx="2286000" cy="2573337"/>
          </a:xfrm>
          <a:solidFill>
            <a:srgbClr val="002D9C"/>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6" name="Content Placeholder 3"/>
          <p:cNvSpPr>
            <a:spLocks noGrp="1"/>
          </p:cNvSpPr>
          <p:nvPr>
            <p:ph sz="quarter" idx="17"/>
          </p:nvPr>
        </p:nvSpPr>
        <p:spPr>
          <a:xfrm>
            <a:off x="4572000" y="2570162"/>
            <a:ext cx="2286000" cy="2573338"/>
          </a:xfrm>
          <a:solidFill>
            <a:srgbClr val="0043CE"/>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1" name="Content Placeholder 4"/>
          <p:cNvSpPr>
            <a:spLocks noGrp="1"/>
          </p:cNvSpPr>
          <p:nvPr>
            <p:ph sz="quarter" idx="18"/>
          </p:nvPr>
        </p:nvSpPr>
        <p:spPr>
          <a:xfrm>
            <a:off x="6858000" y="2570162"/>
            <a:ext cx="2286000" cy="2573338"/>
          </a:xfrm>
          <a:solidFill>
            <a:schemeClr val="accent2"/>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F2F9A2B2-5103-3A4E-BA17-7C36133CC296}"/>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0629819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 4 boxes gray">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GB"/>
              <a:t>Click to edit Master title style</a:t>
            </a:r>
            <a:endParaRPr lang="en-US" dirty="0"/>
          </a:p>
        </p:txBody>
      </p:sp>
      <p:sp>
        <p:nvSpPr>
          <p:cNvPr id="7" name="Content Placeholder 1"/>
          <p:cNvSpPr>
            <a:spLocks noGrp="1"/>
          </p:cNvSpPr>
          <p:nvPr>
            <p:ph sz="quarter" idx="20"/>
          </p:nvPr>
        </p:nvSpPr>
        <p:spPr>
          <a:xfrm>
            <a:off x="0" y="2570163"/>
            <a:ext cx="2286000" cy="2573337"/>
          </a:xfrm>
          <a:solidFill>
            <a:srgbClr val="282828"/>
          </a:solidFill>
        </p:spPr>
        <p:txBody>
          <a:bodyPr lIns="219456" tIns="201168" rIns="228600" bIns="228600"/>
          <a:lstStyle>
            <a:lvl1pPr>
              <a:defRPr>
                <a:solidFill>
                  <a:schemeClr val="tx1"/>
                </a:solidFill>
              </a:defRPr>
            </a:lvl1pPr>
          </a:lstStyle>
          <a:p>
            <a:pPr lvl="0"/>
            <a:r>
              <a:rPr lang="en-GB"/>
              <a:t>Click to edit Master text styles</a:t>
            </a:r>
          </a:p>
        </p:txBody>
      </p:sp>
      <p:sp>
        <p:nvSpPr>
          <p:cNvPr id="14" name="Content Placeholder 2"/>
          <p:cNvSpPr>
            <a:spLocks noGrp="1"/>
          </p:cNvSpPr>
          <p:nvPr>
            <p:ph sz="quarter" idx="19"/>
          </p:nvPr>
        </p:nvSpPr>
        <p:spPr>
          <a:xfrm>
            <a:off x="2286001" y="2570163"/>
            <a:ext cx="2286000" cy="2573337"/>
          </a:xfrm>
          <a:solidFill>
            <a:srgbClr val="3D3D3D"/>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6" name="Content Placeholder 3"/>
          <p:cNvSpPr>
            <a:spLocks noGrp="1"/>
          </p:cNvSpPr>
          <p:nvPr>
            <p:ph sz="quarter" idx="17"/>
          </p:nvPr>
        </p:nvSpPr>
        <p:spPr>
          <a:xfrm>
            <a:off x="4572000" y="2570162"/>
            <a:ext cx="2286000" cy="2573338"/>
          </a:xfrm>
          <a:solidFill>
            <a:srgbClr val="565656"/>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1" name="Content Placeholder 4"/>
          <p:cNvSpPr>
            <a:spLocks noGrp="1"/>
          </p:cNvSpPr>
          <p:nvPr>
            <p:ph sz="quarter" idx="18"/>
          </p:nvPr>
        </p:nvSpPr>
        <p:spPr>
          <a:xfrm>
            <a:off x="6858000" y="2570162"/>
            <a:ext cx="2286000" cy="2573338"/>
          </a:xfrm>
          <a:solidFill>
            <a:srgbClr val="6F6F6F"/>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1E099F1A-F030-F54C-BEF7-B089B74D8A44}"/>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631330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3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68"/>
            <a:ext cx="4142232" cy="1454631"/>
          </a:xfrm>
        </p:spPr>
        <p:txBody>
          <a:bodyPr/>
          <a:lstStyle>
            <a:lvl1pPr>
              <a:defRPr/>
            </a:lvl1pPr>
          </a:lstStyle>
          <a:p>
            <a:r>
              <a:rPr lang="en-US" dirty="0"/>
              <a:t>IBM Quantum template – 3 line title (do not exceed 3 line maximum)</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1754892"/>
            <a:ext cx="4135463" cy="247330"/>
          </a:xfrm>
        </p:spPr>
        <p:txBody>
          <a:bodyPr/>
          <a:lstStyle/>
          <a:p>
            <a:r>
              <a:rPr lang="en-US" dirty="0" err="1"/>
              <a:t>Firstname</a:t>
            </a:r>
            <a:r>
              <a:rPr lang="en-US" dirty="0"/>
              <a:t> </a:t>
            </a:r>
            <a:r>
              <a:rPr lang="en-US" dirty="0" err="1"/>
              <a:t>Lastname</a:t>
            </a:r>
            <a:endParaRPr lang="en-US" dirty="0"/>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2021302"/>
            <a:ext cx="4131973" cy="251396"/>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1535662"/>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AD69D01F-02E8-AF42-A163-4B4ACD3F4EE1}"/>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703105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chemeClr val="bg1"/>
          </a:solidFill>
        </p:spPr>
        <p:txBody>
          <a:bodyPr lIns="219456" tIns="201168"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3044952" y="0"/>
            <a:ext cx="3044952" cy="5148072"/>
          </a:xfrm>
          <a:solidFill>
            <a:schemeClr val="accent1"/>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6090348" y="0"/>
            <a:ext cx="3044952" cy="5148072"/>
          </a:xfrm>
          <a:solidFill>
            <a:srgbClr val="0043CE"/>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6490549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chemeClr val="bg1"/>
          </a:solidFill>
        </p:spPr>
        <p:txBody>
          <a:bodyPr lIns="219456" tIns="1243584"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3044952" y="0"/>
            <a:ext cx="3044952" cy="5148072"/>
          </a:xfrm>
          <a:solidFill>
            <a:srgbClr val="282828"/>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6090348" y="0"/>
            <a:ext cx="3044952" cy="5148072"/>
          </a:xfrm>
          <a:solidFill>
            <a:srgbClr val="3D3D3D"/>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A6D54B52-90D8-C640-BC3C-25ADFC716E62}"/>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5785889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bg1"/>
          </a:solidFill>
        </p:spPr>
        <p:txBody>
          <a:bodyPr lIns="219456" tIns="201168"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2286000" y="0"/>
            <a:ext cx="2286000" cy="5148072"/>
          </a:xfrm>
          <a:solidFill>
            <a:schemeClr val="accent1"/>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4572000" y="0"/>
            <a:ext cx="2286000" cy="5148072"/>
          </a:xfrm>
          <a:solidFill>
            <a:srgbClr val="0043CE"/>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Content Placeholder 4"/>
          <p:cNvSpPr>
            <a:spLocks noGrp="1"/>
          </p:cNvSpPr>
          <p:nvPr>
            <p:ph sz="quarter" idx="15"/>
          </p:nvPr>
        </p:nvSpPr>
        <p:spPr>
          <a:xfrm>
            <a:off x="6858000" y="0"/>
            <a:ext cx="2286000" cy="5148072"/>
          </a:xfrm>
          <a:solidFill>
            <a:schemeClr val="accent2"/>
          </a:solidFill>
        </p:spPr>
        <p:txBody>
          <a:bodyPr lIns="219456" tIns="201168" rIns="228600" bIns="228600"/>
          <a:lstStyle>
            <a:lvl1pP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2185565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bg1"/>
          </a:solidFill>
        </p:spPr>
        <p:txBody>
          <a:bodyPr lIns="219456" tIns="1243584"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2286000" y="0"/>
            <a:ext cx="2286000" cy="5148072"/>
          </a:xfrm>
          <a:solidFill>
            <a:srgbClr val="282828"/>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4572000" y="0"/>
            <a:ext cx="2286000" cy="5148072"/>
          </a:xfrm>
          <a:solidFill>
            <a:srgbClr val="3D3D3D"/>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Content Placeholder 4"/>
          <p:cNvSpPr>
            <a:spLocks noGrp="1"/>
          </p:cNvSpPr>
          <p:nvPr>
            <p:ph sz="quarter" idx="15"/>
          </p:nvPr>
        </p:nvSpPr>
        <p:spPr>
          <a:xfrm>
            <a:off x="6858000" y="0"/>
            <a:ext cx="2286000" cy="5148072"/>
          </a:xfrm>
          <a:solidFill>
            <a:srgbClr val="565656"/>
          </a:solidFill>
        </p:spPr>
        <p:txBody>
          <a:bodyPr lIns="219456" tIns="1243584" rIns="228600" bIns="228600"/>
          <a:lstStyle>
            <a:lvl1pP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EAB79DFD-294C-6348-A9F4-BBFCAE1E62A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9315466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33088" cy="804672"/>
          </a:xfrm>
        </p:spPr>
        <p:txBody>
          <a:bodyPr/>
          <a:lstStyle/>
          <a:p>
            <a:r>
              <a:rPr lang="en-US" dirty="0"/>
              <a:t>Thank you</a:t>
            </a:r>
          </a:p>
        </p:txBody>
      </p:sp>
      <p:sp>
        <p:nvSpPr>
          <p:cNvPr id="8" name="Text Placeholder 1"/>
          <p:cNvSpPr>
            <a:spLocks noGrp="1"/>
          </p:cNvSpPr>
          <p:nvPr>
            <p:ph type="body" sz="quarter" idx="13" hasCustomPrompt="1"/>
          </p:nvPr>
        </p:nvSpPr>
        <p:spPr>
          <a:xfrm>
            <a:off x="223085" y="1254615"/>
            <a:ext cx="4123944" cy="1309877"/>
          </a:xfrm>
        </p:spPr>
        <p:txBody>
          <a:bodyPr/>
          <a:lstStyle>
            <a:lvl1pPr>
              <a:spcBef>
                <a:spcPts val="0"/>
              </a:spcBef>
              <a:defRPr sz="1000"/>
            </a:lvl1pPr>
            <a:lvl2pPr marL="0" indent="0">
              <a:spcBef>
                <a:spcPts val="0"/>
              </a:spcBef>
              <a:buNone/>
              <a:defRPr/>
            </a:lvl2pPr>
            <a:lvl3pPr marL="201615" indent="0">
              <a:buNone/>
              <a:defRPr/>
            </a:lvl3pPr>
            <a:lvl4pPr marL="434981" indent="0">
              <a:buNone/>
              <a:defRPr/>
            </a:lvl4pPr>
            <a:lvl5pPr marL="631833" indent="0">
              <a:buNone/>
              <a:defRPr/>
            </a:lvl5pPr>
          </a:lstStyle>
          <a:p>
            <a:r>
              <a:rPr lang="en-US" dirty="0"/>
              <a:t>First </a:t>
            </a:r>
            <a:r>
              <a:rPr lang="en-US" dirty="0" err="1"/>
              <a:t>Lastname</a:t>
            </a:r>
            <a:endParaRPr lang="en-US" dirty="0"/>
          </a:p>
          <a:p>
            <a:r>
              <a:rPr lang="en-US" dirty="0"/>
              <a:t>Job Title</a:t>
            </a:r>
          </a:p>
          <a:p>
            <a:r>
              <a:rPr lang="en-US" dirty="0"/>
              <a:t>—</a:t>
            </a:r>
          </a:p>
          <a:p>
            <a:r>
              <a:rPr lang="en-US" dirty="0" err="1"/>
              <a:t>firstlastname@us.ibm.com</a:t>
            </a:r>
            <a:endParaRPr lang="en-US" dirty="0"/>
          </a:p>
          <a:p>
            <a:r>
              <a:rPr lang="en-US" dirty="0"/>
              <a:t>+1-555-555-5555</a:t>
            </a:r>
          </a:p>
          <a:p>
            <a:r>
              <a:rPr lang="en-US" dirty="0" err="1"/>
              <a:t>ibm.com</a:t>
            </a:r>
            <a:endParaRPr lang="en-US" dirty="0"/>
          </a:p>
        </p:txBody>
      </p:sp>
      <p:sp>
        <p:nvSpPr>
          <p:cNvPr id="6" name="Text Placeholder 2">
            <a:extLst>
              <a:ext uri="{FF2B5EF4-FFF2-40B4-BE49-F238E27FC236}">
                <a16:creationId xmlns:a16="http://schemas.microsoft.com/office/drawing/2014/main" id="{1B66D531-042B-494C-8702-5C43B76E6584}"/>
              </a:ext>
            </a:extLst>
          </p:cNvPr>
          <p:cNvSpPr>
            <a:spLocks noGrp="1"/>
          </p:cNvSpPr>
          <p:nvPr>
            <p:ph type="body" sz="quarter" idx="14" hasCustomPrompt="1"/>
          </p:nvPr>
        </p:nvSpPr>
        <p:spPr>
          <a:xfrm>
            <a:off x="223658" y="3205697"/>
            <a:ext cx="6405743" cy="1309876"/>
          </a:xfrm>
        </p:spPr>
        <p:txBody>
          <a:bodyPr anchor="b"/>
          <a:lstStyle>
            <a:lvl1pPr>
              <a:spcBef>
                <a:spcPts val="300"/>
              </a:spcBef>
              <a:defRPr sz="600"/>
            </a:lvl1pPr>
            <a:lvl2pPr>
              <a:defRPr sz="600"/>
            </a:lvl2pPr>
            <a:lvl3pPr>
              <a:defRPr sz="600"/>
            </a:lvl3pPr>
            <a:lvl4pPr>
              <a:defRPr sz="600"/>
            </a:lvl4pPr>
            <a:lvl5pPr>
              <a:defRPr sz="600"/>
            </a:lvl5pPr>
          </a:lstStyle>
          <a:p>
            <a:r>
              <a:rPr lang="en-US" dirty="0"/>
              <a:t>© Copyright IBM Corporation 2020. All rights reserved. The information contained in these materials is provided for informational purposes only, and is provided AS IS without warranty of any kind, express or implied. Any statement of direction represents IBM’s current intent, is subject to change or withdrawal, and represent only goals and objectives. IBM, the IBM logo, and </a:t>
            </a:r>
            <a:r>
              <a:rPr lang="en-US" dirty="0" err="1"/>
              <a:t>ibm.com</a:t>
            </a:r>
            <a:r>
              <a:rPr lang="en-US" dirty="0"/>
              <a:t> are trademarks of IBM Corp., registered in many jurisdictions worldwide. Other product and service names might be trademarks of IBM or other companies. A current list of IBM trademarks is available at </a:t>
            </a:r>
            <a:r>
              <a:rPr lang="en-US" dirty="0">
                <a:hlinkClick r:id="rId2"/>
              </a:rPr>
              <a:t>Copyright and trademark information</a:t>
            </a:r>
            <a:r>
              <a:rPr lang="en-US" dirty="0"/>
              <a:t>.</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0685180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798D5E28-FCC8-924A-86A3-246054DC76B5}"/>
              </a:ext>
            </a:extLst>
          </p:cNvPr>
          <p:cNvPicPr>
            <a:picLocks noChangeAspect="1"/>
          </p:cNvPicPr>
          <p:nvPr userDrawn="1"/>
        </p:nvPicPr>
        <p:blipFill>
          <a:blip r:embed="rId2"/>
          <a:stretch>
            <a:fillRect/>
          </a:stretch>
        </p:blipFill>
        <p:spPr>
          <a:xfrm>
            <a:off x="2883781" y="1923126"/>
            <a:ext cx="3376437" cy="1297247"/>
          </a:xfrm>
          <a:prstGeom prst="rect">
            <a:avLst/>
          </a:prstGeom>
        </p:spPr>
      </p:pic>
    </p:spTree>
    <p:extLst>
      <p:ext uri="{BB962C8B-B14F-4D97-AF65-F5344CB8AC3E}">
        <p14:creationId xmlns:p14="http://schemas.microsoft.com/office/powerpoint/2010/main" val="3260669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BM sign off">
    <p:spTree>
      <p:nvGrpSpPr>
        <p:cNvPr id="1" name=""/>
        <p:cNvGrpSpPr/>
        <p:nvPr/>
      </p:nvGrpSpPr>
      <p:grpSpPr>
        <a:xfrm>
          <a:off x="0" y="0"/>
          <a:ext cx="0" cy="0"/>
          <a:chOff x="0" y="0"/>
          <a:chExt cx="0" cy="0"/>
        </a:xfrm>
      </p:grpSpPr>
      <p:pic>
        <p:nvPicPr>
          <p:cNvPr id="6" name="Picture" descr="IBM 8-bar logo"/>
          <p:cNvPicPr>
            <a:picLocks noChangeAspect="1"/>
          </p:cNvPicPr>
          <p:nvPr userDrawn="1"/>
        </p:nvPicPr>
        <p:blipFill>
          <a:blip r:embed="rId2"/>
          <a:stretch>
            <a:fillRect/>
          </a:stretch>
        </p:blipFill>
        <p:spPr>
          <a:xfrm>
            <a:off x="3925954" y="2315617"/>
            <a:ext cx="1292095" cy="512269"/>
          </a:xfrm>
          <a:prstGeom prst="rect">
            <a:avLst/>
          </a:prstGeom>
        </p:spPr>
      </p:pic>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577396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no footer)">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4676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footer)">
    <p:bg>
      <p:bgPr>
        <a:solidFill>
          <a:schemeClr val="tx1"/>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C0CA2F38-20CE-244D-9F18-6922B667D651}"/>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414122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divider (no footer)">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7"/>
            <a:ext cx="4142232" cy="1454637"/>
          </a:xfrm>
        </p:spPr>
        <p:txBody>
          <a:bodyPr/>
          <a:lstStyle>
            <a:lvl1pPr>
              <a:lnSpc>
                <a:spcPct val="90000"/>
              </a:lnSpc>
              <a:defRPr/>
            </a:lvl1pPr>
          </a:lstStyle>
          <a:p>
            <a:r>
              <a:rPr lang="en-US" dirty="0"/>
              <a:t>Click to edit Master title style (3 sizes for title text available) - no footer</a:t>
            </a:r>
          </a:p>
        </p:txBody>
      </p:sp>
      <p:pic>
        <p:nvPicPr>
          <p:cNvPr id="6" name="Picture 5">
            <a:extLst>
              <a:ext uri="{FF2B5EF4-FFF2-40B4-BE49-F238E27FC236}">
                <a16:creationId xmlns:a16="http://schemas.microsoft.com/office/drawing/2014/main" id="{99DCD91D-6EEE-A449-BBBB-4C464064DE56}"/>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112762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5002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divider (footer)">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7"/>
            <a:ext cx="4142232" cy="1454637"/>
          </a:xfrm>
        </p:spPr>
        <p:txBody>
          <a:bodyPr/>
          <a:lstStyle>
            <a:lvl1pPr>
              <a:lnSpc>
                <a:spcPct val="90000"/>
              </a:lnSpc>
              <a:defRPr/>
            </a:lvl1pPr>
          </a:lstStyle>
          <a:p>
            <a:r>
              <a:rPr lang="en-US" dirty="0"/>
              <a:t>Click to edit Master title style (3 sizes for title text available) - with footer</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6" name="Picture 5">
            <a:extLst>
              <a:ext uri="{FF2B5EF4-FFF2-40B4-BE49-F238E27FC236}">
                <a16:creationId xmlns:a16="http://schemas.microsoft.com/office/drawing/2014/main" id="{50AF778C-C865-FE4B-B4D9-4D45652EBE81}"/>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4851297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Xlg text">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37160" y="91440"/>
            <a:ext cx="6949440" cy="4404360"/>
          </a:xfrm>
        </p:spPr>
        <p:txBody>
          <a:bodyPr/>
          <a:lstStyle>
            <a:lvl1pPr>
              <a:lnSpc>
                <a:spcPct val="90000"/>
              </a:lnSpc>
              <a:defRPr sz="9200" b="0" i="0">
                <a:solidFill>
                  <a:schemeClr val="accent1"/>
                </a:solidFill>
                <a:latin typeface="IBM Plex Sans SemiBold" panose="020B0503050203000203" pitchFamily="34" charset="77"/>
              </a:defRPr>
            </a:lvl1pPr>
          </a:lstStyle>
          <a:p>
            <a:r>
              <a:rPr lang="en-US" dirty="0"/>
              <a:t>High impact </a:t>
            </a:r>
            <a:br>
              <a:rPr lang="en-US" dirty="0"/>
            </a:br>
            <a:r>
              <a:rPr lang="en-US" dirty="0" err="1"/>
              <a:t>xlg</a:t>
            </a:r>
            <a:r>
              <a:rPr lang="en-US" dirty="0"/>
              <a:t> text</a:t>
            </a: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latin typeface="IBM Plex Sans" panose="020B0503050203000203" pitchFamily="34" charset="0"/>
              </a:defRPr>
            </a:lvl1pPr>
          </a:lstStyle>
          <a:p>
            <a:fld id="{59395FB3-9C97-154F-86B2-7E381B951268}" type="slidenum">
              <a:rPr lang="en-US" smtClean="0"/>
              <a:pPr/>
              <a:t>‹#›</a:t>
            </a:fld>
            <a:endParaRPr lang="en-US" dirty="0"/>
          </a:p>
        </p:txBody>
      </p:sp>
      <p:pic>
        <p:nvPicPr>
          <p:cNvPr id="6" name="Picture 5">
            <a:extLst>
              <a:ext uri="{FF2B5EF4-FFF2-40B4-BE49-F238E27FC236}">
                <a16:creationId xmlns:a16="http://schemas.microsoft.com/office/drawing/2014/main" id="{A727ED31-09B9-2F4F-8BF7-FD8ADC695F5B}"/>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38876759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Xlg text / fact + image">
    <p:spTree>
      <p:nvGrpSpPr>
        <p:cNvPr id="1" name=""/>
        <p:cNvGrpSpPr/>
        <p:nvPr/>
      </p:nvGrpSpPr>
      <p:grpSpPr>
        <a:xfrm>
          <a:off x="0" y="0"/>
          <a:ext cx="0" cy="0"/>
          <a:chOff x="0" y="0"/>
          <a:chExt cx="0" cy="0"/>
        </a:xfrm>
      </p:grpSpPr>
      <p:sp>
        <p:nvSpPr>
          <p:cNvPr id="6" name="Text Placeholder"/>
          <p:cNvSpPr>
            <a:spLocks noGrp="1"/>
          </p:cNvSpPr>
          <p:nvPr>
            <p:ph type="body" sz="quarter" idx="12" hasCustomPrompt="1"/>
          </p:nvPr>
        </p:nvSpPr>
        <p:spPr>
          <a:xfrm>
            <a:off x="155448" y="1155627"/>
            <a:ext cx="4206240" cy="3361944"/>
          </a:xfrm>
        </p:spPr>
        <p:txBody>
          <a:bodyPr/>
          <a:lstStyle>
            <a:lvl1pPr>
              <a:lnSpc>
                <a:spcPct val="90000"/>
              </a:lnSpc>
              <a:defRPr sz="9200" b="0" i="0">
                <a:solidFill>
                  <a:schemeClr val="accent1"/>
                </a:solidFill>
                <a:latin typeface="IBM Plex Sans SemiBold" panose="020B0503050203000203" pitchFamily="34" charset="77"/>
              </a:defRPr>
            </a:lvl1pPr>
          </a:lstStyle>
          <a:p>
            <a:pPr lvl="0"/>
            <a:r>
              <a:rPr lang="en-US" dirty="0"/>
              <a:t>100%</a:t>
            </a:r>
          </a:p>
        </p:txBody>
      </p:sp>
      <p:sp>
        <p:nvSpPr>
          <p:cNvPr id="7" name="Picture Placeholder">
            <a:extLst>
              <a:ext uri="{C183D7F6-B498-43B3-948B-1728B52AA6E4}">
                <adec:decorative xmlns:adec="http://schemas.microsoft.com/office/drawing/2017/decorative" val="1"/>
              </a:ext>
            </a:extLst>
          </p:cNvPr>
          <p:cNvSpPr>
            <a:spLocks noGrp="1"/>
          </p:cNvSpPr>
          <p:nvPr>
            <p:ph type="pic" sz="quarter" idx="13"/>
          </p:nvPr>
        </p:nvSpPr>
        <p:spPr>
          <a:xfrm>
            <a:off x="4572000" y="0"/>
            <a:ext cx="4572000" cy="5143500"/>
          </a:xfrm>
        </p:spPr>
        <p:txBody>
          <a:bodyPr lIns="91440" tIns="91440" rIns="91440" bIns="91440"/>
          <a:lstStyle>
            <a:lvl1pPr>
              <a:defRPr baseline="0"/>
            </a:lvl1pPr>
          </a:lstStyle>
          <a:p>
            <a:r>
              <a:rPr lang="en-US" dirty="0"/>
              <a:t>Click icon to add picture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8">
            <a:extLst>
              <a:ext uri="{FF2B5EF4-FFF2-40B4-BE49-F238E27FC236}">
                <a16:creationId xmlns:a16="http://schemas.microsoft.com/office/drawing/2014/main" id="{D72E93A7-C278-A142-AB3D-EA0C25ABB392}"/>
              </a:ext>
            </a:extLst>
          </p:cNvPr>
          <p:cNvSpPr>
            <a:spLocks noGrp="1"/>
          </p:cNvSpPr>
          <p:nvPr>
            <p:ph type="body" sz="quarter" idx="14" hasCustomPrompt="1"/>
          </p:nvPr>
        </p:nvSpPr>
        <p:spPr>
          <a:xfrm>
            <a:off x="219456" y="173736"/>
            <a:ext cx="3794760" cy="859536"/>
          </a:xfrm>
        </p:spPr>
        <p:txBody>
          <a:bodyPr/>
          <a:lstStyle>
            <a:lvl1pPr>
              <a:defRPr sz="2000"/>
            </a:lvl1pPr>
            <a:lvl2pPr marL="0" indent="0">
              <a:buNone/>
              <a:defRPr/>
            </a:lvl2pPr>
          </a:lstStyle>
          <a:p>
            <a:pPr lvl="0"/>
            <a:r>
              <a:rPr lang="en-US" dirty="0"/>
              <a:t>Title with </a:t>
            </a:r>
            <a:r>
              <a:rPr lang="en-US" dirty="0" err="1"/>
              <a:t>xlg</a:t>
            </a:r>
            <a:r>
              <a:rPr lang="en-US" dirty="0"/>
              <a:t> text + optional ½ image</a:t>
            </a:r>
          </a:p>
        </p:txBody>
      </p:sp>
      <p:pic>
        <p:nvPicPr>
          <p:cNvPr id="10" name="Picture 9">
            <a:extLst>
              <a:ext uri="{FF2B5EF4-FFF2-40B4-BE49-F238E27FC236}">
                <a16:creationId xmlns:a16="http://schemas.microsoft.com/office/drawing/2014/main" id="{EC740996-FB94-4C41-BF5C-7C66E91DF28D}"/>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724364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73152" y="201169"/>
            <a:ext cx="5562535" cy="1729232"/>
          </a:xfrm>
        </p:spPr>
        <p:txBody>
          <a:bodyPr lIns="0" rIns="0"/>
          <a:lstStyle>
            <a:lvl1pPr marL="164592" indent="-164592">
              <a:defRPr>
                <a:solidFill>
                  <a:schemeClr val="accent1"/>
                </a:solidFill>
              </a:defRPr>
            </a:lvl1pPr>
          </a:lstStyle>
          <a:p>
            <a:r>
              <a:rPr lang="en-US" dirty="0"/>
              <a:t>“Template for a single quote: adjust optional author information to have similar spacing at the end of the quote.”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Text Placeholder 10">
            <a:extLst>
              <a:ext uri="{FF2B5EF4-FFF2-40B4-BE49-F238E27FC236}">
                <a16:creationId xmlns:a16="http://schemas.microsoft.com/office/drawing/2014/main" id="{05A10955-0FA2-0B41-9E47-492323D6BFB2}"/>
              </a:ext>
            </a:extLst>
          </p:cNvPr>
          <p:cNvSpPr>
            <a:spLocks noGrp="1"/>
          </p:cNvSpPr>
          <p:nvPr>
            <p:ph type="body" sz="quarter" idx="14" hasCustomPrompt="1"/>
          </p:nvPr>
        </p:nvSpPr>
        <p:spPr>
          <a:xfrm>
            <a:off x="219456" y="1947672"/>
            <a:ext cx="4123944" cy="246888"/>
          </a:xfrm>
        </p:spPr>
        <p:txBody>
          <a:bodyPr/>
          <a:lstStyle>
            <a:lvl1pPr>
              <a:defRPr>
                <a:solidFill>
                  <a:schemeClr val="bg2"/>
                </a:solidFill>
              </a:defRPr>
            </a:lvl1pPr>
            <a:lvl2pPr marL="0" indent="0">
              <a:buNone/>
              <a:defRPr/>
            </a:lvl2pPr>
          </a:lstStyle>
          <a:p>
            <a:pPr lvl="0"/>
            <a:r>
              <a:rPr lang="en-US" dirty="0"/>
              <a:t>Richard P. Feynman</a:t>
            </a:r>
          </a:p>
        </p:txBody>
      </p:sp>
      <p:sp>
        <p:nvSpPr>
          <p:cNvPr id="13" name="Text Placeholder 12">
            <a:extLst>
              <a:ext uri="{FF2B5EF4-FFF2-40B4-BE49-F238E27FC236}">
                <a16:creationId xmlns:a16="http://schemas.microsoft.com/office/drawing/2014/main" id="{128095EB-9F92-1242-9308-650B1A6E2BD7}"/>
              </a:ext>
            </a:extLst>
          </p:cNvPr>
          <p:cNvSpPr>
            <a:spLocks noGrp="1"/>
          </p:cNvSpPr>
          <p:nvPr>
            <p:ph type="body" sz="quarter" idx="15" hasCustomPrompt="1"/>
          </p:nvPr>
        </p:nvSpPr>
        <p:spPr>
          <a:xfrm>
            <a:off x="219456" y="2203704"/>
            <a:ext cx="4123944" cy="246888"/>
          </a:xfrm>
        </p:spPr>
        <p:txBody>
          <a:bodyPr/>
          <a:lstStyle>
            <a:lvl1pPr>
              <a:defRPr b="0" i="1">
                <a:solidFill>
                  <a:schemeClr val="bg2"/>
                </a:solidFill>
                <a:latin typeface="IBM Plex Sans" panose="020B0503050203000203" pitchFamily="34" charset="0"/>
              </a:defRPr>
            </a:lvl1pPr>
            <a:lvl2pPr marL="0" indent="0">
              <a:buNone/>
              <a:defRPr/>
            </a:lvl2pPr>
          </a:lstStyle>
          <a:p>
            <a:pPr lvl="0"/>
            <a:r>
              <a:rPr lang="en-US" dirty="0"/>
              <a:t>Simulating Physics with Computers</a:t>
            </a:r>
          </a:p>
        </p:txBody>
      </p:sp>
      <p:pic>
        <p:nvPicPr>
          <p:cNvPr id="14" name="Picture 13">
            <a:extLst>
              <a:ext uri="{FF2B5EF4-FFF2-40B4-BE49-F238E27FC236}">
                <a16:creationId xmlns:a16="http://schemas.microsoft.com/office/drawing/2014/main" id="{4FA9BBB0-25AA-FB46-A614-A914AAB4DD0F}"/>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960679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 full width image ">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Picture Placeholder">
            <a:extLst>
              <a:ext uri="{FF2B5EF4-FFF2-40B4-BE49-F238E27FC236}">
                <a16:creationId xmlns:a16="http://schemas.microsoft.com/office/drawing/2014/main" id="{4689A64A-A783-D24D-9765-5E12B636FF62}"/>
              </a:ext>
            </a:extLst>
          </p:cNvPr>
          <p:cNvSpPr>
            <a:spLocks noGrp="1"/>
          </p:cNvSpPr>
          <p:nvPr>
            <p:ph type="pic" sz="quarter" idx="12"/>
          </p:nvPr>
        </p:nvSpPr>
        <p:spPr>
          <a:xfrm>
            <a:off x="0" y="1276350"/>
            <a:ext cx="9144000" cy="3867150"/>
          </a:xfrm>
        </p:spPr>
        <p:txBody>
          <a:bodyPr lIns="91440" tIns="91440" rIns="91440" bIns="91440"/>
          <a:lstStyle/>
          <a:p>
            <a:r>
              <a:rPr lang="en-US" dirty="0"/>
              <a:t>Click icon to add picture</a:t>
            </a:r>
          </a:p>
        </p:txBody>
      </p:sp>
      <p:sp>
        <p:nvSpPr>
          <p:cNvPr id="8" name="Text Placeholder 7">
            <a:extLst>
              <a:ext uri="{FF2B5EF4-FFF2-40B4-BE49-F238E27FC236}">
                <a16:creationId xmlns:a16="http://schemas.microsoft.com/office/drawing/2014/main" id="{1E0E60D0-D366-764B-8A91-8A28056057DA}"/>
              </a:ext>
            </a:extLst>
          </p:cNvPr>
          <p:cNvSpPr>
            <a:spLocks noGrp="1"/>
          </p:cNvSpPr>
          <p:nvPr>
            <p:ph type="body" sz="quarter" idx="13" hasCustomPrompt="1"/>
          </p:nvPr>
        </p:nvSpPr>
        <p:spPr>
          <a:xfrm>
            <a:off x="219456" y="173736"/>
            <a:ext cx="4142232" cy="804672"/>
          </a:xfrm>
        </p:spPr>
        <p:txBody>
          <a:bodyPr/>
          <a:lstStyle>
            <a:lvl1pPr>
              <a:defRPr sz="2000"/>
            </a:lvl1pPr>
            <a:lvl2pPr marL="0" indent="0">
              <a:buNone/>
              <a:defRPr/>
            </a:lvl2pPr>
          </a:lstStyle>
          <a:p>
            <a:pPr lvl="0"/>
            <a:r>
              <a:rPr lang="en-US" dirty="0"/>
              <a:t>Title + image below</a:t>
            </a:r>
          </a:p>
        </p:txBody>
      </p:sp>
      <p:pic>
        <p:nvPicPr>
          <p:cNvPr id="9" name="Picture 8">
            <a:extLst>
              <a:ext uri="{FF2B5EF4-FFF2-40B4-BE49-F238E27FC236}">
                <a16:creationId xmlns:a16="http://schemas.microsoft.com/office/drawing/2014/main" id="{E6247D1C-5440-784F-BE29-75456EAC64CA}"/>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074894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 content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4294632"/>
          </a:xfrm>
        </p:spPr>
        <p:txBody>
          <a:bodyPr/>
          <a:lstStyle/>
          <a:p>
            <a:r>
              <a:rPr lang="en-US" dirty="0"/>
              <a:t>Title + content right</a:t>
            </a:r>
          </a:p>
        </p:txBody>
      </p:sp>
      <p:sp>
        <p:nvSpPr>
          <p:cNvPr id="6" name="Text Placeholder"/>
          <p:cNvSpPr>
            <a:spLocks noGrp="1"/>
          </p:cNvSpPr>
          <p:nvPr>
            <p:ph type="body" sz="quarter" idx="12"/>
          </p:nvPr>
        </p:nvSpPr>
        <p:spPr>
          <a:xfrm>
            <a:off x="4791456" y="201168"/>
            <a:ext cx="4123944" cy="429463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0248154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 1 column">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+ 1 column</a:t>
            </a:r>
          </a:p>
        </p:txBody>
      </p:sp>
      <p:sp>
        <p:nvSpPr>
          <p:cNvPr id="6" name="Text Placeholder"/>
          <p:cNvSpPr>
            <a:spLocks noGrp="1"/>
          </p:cNvSpPr>
          <p:nvPr>
            <p:ph type="body" sz="quarter" idx="12"/>
          </p:nvPr>
        </p:nvSpPr>
        <p:spPr>
          <a:xfrm>
            <a:off x="219456" y="1243584"/>
            <a:ext cx="8705269"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E1A63CAA-CD94-4445-9635-ACF0C2BB7BAE}"/>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5454826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 2 columns (1/4 - 3/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+ 2 columns (¼ - ¾)</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1243584"/>
            <a:ext cx="6400800"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12E6C3BF-3922-6641-BF4A-443633640296}"/>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800972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 3 columns (1/4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+ 3 columns (¼ - ¼ - ½) </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Content Placeholder">
            <a:extLst>
              <a:ext uri="{FF2B5EF4-FFF2-40B4-BE49-F238E27FC236}">
                <a16:creationId xmlns:a16="http://schemas.microsoft.com/office/drawing/2014/main" id="{28498EF9-40E8-9442-BA1B-A45C4AF83CB5}"/>
              </a:ext>
            </a:extLst>
          </p:cNvPr>
          <p:cNvSpPr>
            <a:spLocks noGrp="1"/>
          </p:cNvSpPr>
          <p:nvPr>
            <p:ph sz="quarter" idx="14"/>
          </p:nvPr>
        </p:nvSpPr>
        <p:spPr>
          <a:xfrm>
            <a:off x="4791456" y="1243584"/>
            <a:ext cx="4142232" cy="3279648"/>
          </a:xfrm>
        </p:spPr>
        <p:txBody>
          <a:bodyPr/>
          <a:lstStyle>
            <a:lvl1pPr>
              <a:defRPr sz="1400"/>
            </a:lvl1pPr>
          </a:lstStyle>
          <a:p>
            <a:pPr lvl="0"/>
            <a:r>
              <a:rPr lang="en-US" dirty="0"/>
              <a:t>Click to edit Master text styles</a:t>
            </a:r>
          </a:p>
        </p:txBody>
      </p:sp>
      <p:pic>
        <p:nvPicPr>
          <p:cNvPr id="10" name="Picture 9">
            <a:extLst>
              <a:ext uri="{FF2B5EF4-FFF2-40B4-BE49-F238E27FC236}">
                <a16:creationId xmlns:a16="http://schemas.microsoft.com/office/drawing/2014/main" id="{0A41A6EC-62E3-B64F-8916-4A69B1CEE782}"/>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5152784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 4 columns (1/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p>
            <a:r>
              <a:rPr lang="en-US" dirty="0"/>
              <a:t>Title + 4 columns (¼)</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243584"/>
            <a:ext cx="1837944" cy="3252216"/>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243584"/>
            <a:ext cx="1837944" cy="3252216"/>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1" name="Picture 10">
            <a:extLst>
              <a:ext uri="{FF2B5EF4-FFF2-40B4-BE49-F238E27FC236}">
                <a16:creationId xmlns:a16="http://schemas.microsoft.com/office/drawing/2014/main" id="{AD298876-C1E6-EC4B-A655-096B6E6D40B5}"/>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056034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footer)">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5" name="Picture 4">
            <a:extLst>
              <a:ext uri="{FF2B5EF4-FFF2-40B4-BE49-F238E27FC236}">
                <a16:creationId xmlns:a16="http://schemas.microsoft.com/office/drawing/2014/main" id="{4E077E17-3B69-4644-BD04-6785219BC1C0}"/>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5788174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4 columns (with numbers)">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876289" cy="804672"/>
          </a:xfrm>
        </p:spPr>
        <p:txBody>
          <a:bodyPr/>
          <a:lstStyle/>
          <a:p>
            <a:r>
              <a:rPr lang="en-US" dirty="0"/>
              <a:t>Title + 4 columns (¼) with number or pictogram space</a:t>
            </a:r>
          </a:p>
        </p:txBody>
      </p:sp>
      <p:sp>
        <p:nvSpPr>
          <p:cNvPr id="6" name="Text Placeholder 1"/>
          <p:cNvSpPr>
            <a:spLocks noGrp="1"/>
          </p:cNvSpPr>
          <p:nvPr>
            <p:ph type="body" sz="quarter" idx="12"/>
          </p:nvPr>
        </p:nvSpPr>
        <p:spPr>
          <a:xfrm>
            <a:off x="219456" y="1929384"/>
            <a:ext cx="1837944" cy="238489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0884" y="1930400"/>
            <a:ext cx="1837944" cy="2384899"/>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929384"/>
            <a:ext cx="1837944" cy="2384900"/>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930399"/>
            <a:ext cx="1837944" cy="2384900"/>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1">
            <a:extLst>
              <a:ext uri="{FF2B5EF4-FFF2-40B4-BE49-F238E27FC236}">
                <a16:creationId xmlns:a16="http://schemas.microsoft.com/office/drawing/2014/main" id="{98802FAD-6C13-8842-9D68-EBEF9892F4CA}"/>
              </a:ext>
            </a:extLst>
          </p:cNvPr>
          <p:cNvSpPr>
            <a:spLocks noGrp="1"/>
          </p:cNvSpPr>
          <p:nvPr>
            <p:ph type="body" sz="quarter" idx="16" hasCustomPrompt="1"/>
          </p:nvPr>
        </p:nvSpPr>
        <p:spPr>
          <a:xfrm>
            <a:off x="228666" y="1289050"/>
            <a:ext cx="763296" cy="460715"/>
          </a:xfrm>
        </p:spPr>
        <p:txBody>
          <a:bodyPr/>
          <a:lstStyle>
            <a:lvl1pPr>
              <a:defRPr sz="2800" b="1">
                <a:solidFill>
                  <a:schemeClr val="accent2"/>
                </a:solidFill>
              </a:defRPr>
            </a:lvl1pPr>
          </a:lstStyle>
          <a:p>
            <a:pPr lvl="0"/>
            <a:r>
              <a:rPr lang="en-US" dirty="0"/>
              <a:t>1.</a:t>
            </a:r>
          </a:p>
        </p:txBody>
      </p:sp>
      <p:sp>
        <p:nvSpPr>
          <p:cNvPr id="11" name="Text Placeholder 1">
            <a:extLst>
              <a:ext uri="{FF2B5EF4-FFF2-40B4-BE49-F238E27FC236}">
                <a16:creationId xmlns:a16="http://schemas.microsoft.com/office/drawing/2014/main" id="{432D1B43-E0F6-4246-9ED3-5AF9DAAA1D0C}"/>
              </a:ext>
            </a:extLst>
          </p:cNvPr>
          <p:cNvSpPr>
            <a:spLocks noGrp="1"/>
          </p:cNvSpPr>
          <p:nvPr>
            <p:ph type="body" sz="quarter" idx="17" hasCustomPrompt="1"/>
          </p:nvPr>
        </p:nvSpPr>
        <p:spPr>
          <a:xfrm>
            <a:off x="2514666" y="1303009"/>
            <a:ext cx="763296" cy="460715"/>
          </a:xfrm>
        </p:spPr>
        <p:txBody>
          <a:bodyPr/>
          <a:lstStyle>
            <a:lvl1pPr>
              <a:defRPr sz="2800" b="1">
                <a:solidFill>
                  <a:schemeClr val="accent2"/>
                </a:solidFill>
              </a:defRPr>
            </a:lvl1pPr>
          </a:lstStyle>
          <a:p>
            <a:pPr lvl="0"/>
            <a:r>
              <a:rPr lang="en-US" dirty="0"/>
              <a:t>2.</a:t>
            </a:r>
          </a:p>
        </p:txBody>
      </p:sp>
      <p:sp>
        <p:nvSpPr>
          <p:cNvPr id="13" name="Text Placeholder 1">
            <a:extLst>
              <a:ext uri="{FF2B5EF4-FFF2-40B4-BE49-F238E27FC236}">
                <a16:creationId xmlns:a16="http://schemas.microsoft.com/office/drawing/2014/main" id="{AAC37EE1-F1D4-9045-9E89-26832C0CF036}"/>
              </a:ext>
            </a:extLst>
          </p:cNvPr>
          <p:cNvSpPr>
            <a:spLocks noGrp="1"/>
          </p:cNvSpPr>
          <p:nvPr>
            <p:ph type="body" sz="quarter" idx="18" hasCustomPrompt="1"/>
          </p:nvPr>
        </p:nvSpPr>
        <p:spPr>
          <a:xfrm>
            <a:off x="4800666" y="1303008"/>
            <a:ext cx="763296" cy="460715"/>
          </a:xfrm>
        </p:spPr>
        <p:txBody>
          <a:bodyPr/>
          <a:lstStyle>
            <a:lvl1pPr>
              <a:defRPr sz="2800" b="1">
                <a:solidFill>
                  <a:schemeClr val="accent2"/>
                </a:solidFill>
              </a:defRPr>
            </a:lvl1pPr>
          </a:lstStyle>
          <a:p>
            <a:pPr lvl="0"/>
            <a:r>
              <a:rPr lang="en-US" dirty="0"/>
              <a:t>3.</a:t>
            </a:r>
          </a:p>
        </p:txBody>
      </p:sp>
      <p:sp>
        <p:nvSpPr>
          <p:cNvPr id="14" name="Text Placeholder 1">
            <a:extLst>
              <a:ext uri="{FF2B5EF4-FFF2-40B4-BE49-F238E27FC236}">
                <a16:creationId xmlns:a16="http://schemas.microsoft.com/office/drawing/2014/main" id="{28AA39A6-3821-7B4E-BC00-3420DFF4E176}"/>
              </a:ext>
            </a:extLst>
          </p:cNvPr>
          <p:cNvSpPr>
            <a:spLocks noGrp="1"/>
          </p:cNvSpPr>
          <p:nvPr>
            <p:ph type="body" sz="quarter" idx="19" hasCustomPrompt="1"/>
          </p:nvPr>
        </p:nvSpPr>
        <p:spPr>
          <a:xfrm>
            <a:off x="7086600" y="1285916"/>
            <a:ext cx="763296" cy="460715"/>
          </a:xfrm>
        </p:spPr>
        <p:txBody>
          <a:bodyPr/>
          <a:lstStyle>
            <a:lvl1pPr>
              <a:defRPr sz="2800" b="1">
                <a:solidFill>
                  <a:schemeClr val="accent2"/>
                </a:solidFill>
              </a:defRPr>
            </a:lvl1pPr>
          </a:lstStyle>
          <a:p>
            <a:pPr lvl="0"/>
            <a:r>
              <a:rPr lang="en-US" dirty="0"/>
              <a:t>4.</a:t>
            </a:r>
          </a:p>
        </p:txBody>
      </p:sp>
      <p:pic>
        <p:nvPicPr>
          <p:cNvPr id="16" name="Picture 15">
            <a:extLst>
              <a:ext uri="{FF2B5EF4-FFF2-40B4-BE49-F238E27FC236}">
                <a16:creationId xmlns:a16="http://schemas.microsoft.com/office/drawing/2014/main" id="{3C0F0089-2AF8-784E-BDFC-C82D162A2588}"/>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8049953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 1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+ 1 column + full bleed image </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US"/>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FD009232-E2BC-3C46-BBA7-E52FB6EFC2DB}"/>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5723696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2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+ 2 column + full bleed image </a:t>
            </a:r>
          </a:p>
        </p:txBody>
      </p:sp>
      <p:sp>
        <p:nvSpPr>
          <p:cNvPr id="8" name="Text Placeholder"/>
          <p:cNvSpPr>
            <a:spLocks noGrp="1"/>
          </p:cNvSpPr>
          <p:nvPr>
            <p:ph type="body" sz="quarter" idx="13"/>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US" dirty="0"/>
              <a:t>Click icon to add picture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0" name="Text Placeholder 9">
            <a:extLst>
              <a:ext uri="{FF2B5EF4-FFF2-40B4-BE49-F238E27FC236}">
                <a16:creationId xmlns:a16="http://schemas.microsoft.com/office/drawing/2014/main" id="{2AD16343-3128-3240-BC32-2E94E02D825C}"/>
              </a:ext>
            </a:extLst>
          </p:cNvPr>
          <p:cNvSpPr>
            <a:spLocks noGrp="1"/>
          </p:cNvSpPr>
          <p:nvPr>
            <p:ph type="body" sz="quarter" idx="16"/>
          </p:nvPr>
        </p:nvSpPr>
        <p:spPr>
          <a:xfrm>
            <a:off x="2505456" y="1243584"/>
            <a:ext cx="1837943" cy="32552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5C276499-CBE5-D346-BF22-FD93B3FAD4C2}"/>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0321320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 title + 3/4 image/content">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201168"/>
            <a:ext cx="6400800" cy="43068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F5C57F9-E2FB-6641-A078-B8758C68659C}"/>
              </a:ext>
            </a:extLst>
          </p:cNvPr>
          <p:cNvSpPr>
            <a:spLocks noGrp="1"/>
          </p:cNvSpPr>
          <p:nvPr>
            <p:ph type="body" sz="quarter" idx="14" hasCustomPrompt="1"/>
          </p:nvPr>
        </p:nvSpPr>
        <p:spPr>
          <a:xfrm>
            <a:off x="219456" y="201168"/>
            <a:ext cx="1828800" cy="2370582"/>
          </a:xfrm>
        </p:spPr>
        <p:txBody>
          <a:bodyPr/>
          <a:lstStyle>
            <a:lvl2pPr marL="0" indent="0">
              <a:buNone/>
              <a:defRPr/>
            </a:lvl2pPr>
          </a:lstStyle>
          <a:p>
            <a:pPr lvl="0"/>
            <a:r>
              <a:rPr lang="en-US" dirty="0"/>
              <a:t>Small title, image or content on right  </a:t>
            </a:r>
          </a:p>
        </p:txBody>
      </p:sp>
    </p:spTree>
    <p:extLst>
      <p:ext uri="{BB962C8B-B14F-4D97-AF65-F5344CB8AC3E}">
        <p14:creationId xmlns:p14="http://schemas.microsoft.com/office/powerpoint/2010/main" val="101157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eft panel title + 4 column">
    <p:bg>
      <p:bgPr>
        <a:solidFill>
          <a:schemeClr val="tx2"/>
        </a:solidFill>
        <a:effectLst/>
      </p:bgPr>
    </p:bg>
    <p:spTree>
      <p:nvGrpSpPr>
        <p:cNvPr id="1" name=""/>
        <p:cNvGrpSpPr/>
        <p:nvPr/>
      </p:nvGrpSpPr>
      <p:grpSpPr>
        <a:xfrm>
          <a:off x="0" y="0"/>
          <a:ext cx="0" cy="0"/>
          <a:chOff x="0" y="0"/>
          <a:chExt cx="0" cy="0"/>
        </a:xfrm>
      </p:grpSpPr>
      <p:sp>
        <p:nvSpPr>
          <p:cNvPr id="7" name="Cool gray 10 rectangle">
            <a:extLst>
              <a:ext uri="{FF2B5EF4-FFF2-40B4-BE49-F238E27FC236}">
                <a16:creationId xmlns:a16="http://schemas.microsoft.com/office/drawing/2014/main" id="{838ABCAC-D266-7244-9068-DAD3FE4E7CA7}"/>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sp>
        <p:nvSpPr>
          <p:cNvPr id="10" name="Text Placeholder">
            <a:extLst>
              <a:ext uri="{FF2B5EF4-FFF2-40B4-BE49-F238E27FC236}">
                <a16:creationId xmlns:a16="http://schemas.microsoft.com/office/drawing/2014/main" id="{0E9A48A1-C4A9-1F41-B241-8E09A720A9E7}"/>
              </a:ext>
            </a:extLst>
          </p:cNvPr>
          <p:cNvSpPr>
            <a:spLocks noGrp="1"/>
          </p:cNvSpPr>
          <p:nvPr>
            <p:ph type="body" sz="quarter" idx="14" hasCustomPrompt="1"/>
          </p:nvPr>
        </p:nvSpPr>
        <p:spPr>
          <a:xfrm>
            <a:off x="4791456" y="1243584"/>
            <a:ext cx="1833373" cy="3195066"/>
          </a:xfrm>
        </p:spPr>
        <p:txBody>
          <a:bodyPr/>
          <a:lstStyle>
            <a:lvl1pPr>
              <a:lnSpc>
                <a:spcPct val="130000"/>
              </a:lnSpc>
              <a:defRPr sz="1100" b="0" i="0">
                <a:solidFill>
                  <a:schemeClr val="bg1"/>
                </a:solidFill>
                <a:latin typeface="IBM Plex Sans" panose="020B0503050203000203" pitchFamily="34" charset="77"/>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lvl="0"/>
            <a:r>
              <a:rPr lang="en-US" dirty="0"/>
              <a:t>Optional styling for small body copy (11px)</a:t>
            </a:r>
          </a:p>
        </p:txBody>
      </p:sp>
      <p:sp>
        <p:nvSpPr>
          <p:cNvPr id="11" name="Text Placeholder">
            <a:extLst>
              <a:ext uri="{FF2B5EF4-FFF2-40B4-BE49-F238E27FC236}">
                <a16:creationId xmlns:a16="http://schemas.microsoft.com/office/drawing/2014/main" id="{6C43629F-166D-4548-8325-016D207D1220}"/>
              </a:ext>
            </a:extLst>
          </p:cNvPr>
          <p:cNvSpPr>
            <a:spLocks noGrp="1"/>
          </p:cNvSpPr>
          <p:nvPr>
            <p:ph type="body" sz="quarter" idx="15" hasCustomPrompt="1"/>
          </p:nvPr>
        </p:nvSpPr>
        <p:spPr>
          <a:xfrm>
            <a:off x="7086600" y="1243584"/>
            <a:ext cx="1833373" cy="3182811"/>
          </a:xfrm>
        </p:spPr>
        <p:txBody>
          <a:bodyPr/>
          <a:lstStyle>
            <a:lvl1pPr>
              <a:lnSpc>
                <a:spcPct val="110000"/>
              </a:lnSpc>
              <a:defRPr lang="en-US" sz="1400" dirty="0">
                <a:solidFill>
                  <a:schemeClr val="accent1"/>
                </a:solidFill>
                <a:latin typeface="IBM Plex Sans" panose="020B0503050203000203" pitchFamily="34" charset="0"/>
                <a:ea typeface="IBM Plex Sans" panose="020B0503050203000203" pitchFamily="34" charset="0"/>
                <a:cs typeface="IBM Plex Sans" panose="020B0503050203000203" pitchFamily="34" charset="0"/>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text styling for quotes or callouts (20px or 14px depending on length)</a:t>
            </a:r>
          </a:p>
        </p:txBody>
      </p:sp>
      <p:sp>
        <p:nvSpPr>
          <p:cNvPr id="8" name="Text Placeholder 7">
            <a:extLst>
              <a:ext uri="{FF2B5EF4-FFF2-40B4-BE49-F238E27FC236}">
                <a16:creationId xmlns:a16="http://schemas.microsoft.com/office/drawing/2014/main" id="{1DDB3BF9-8155-2D4E-A9D1-1843E9DCAEDA}"/>
              </a:ext>
            </a:extLst>
          </p:cNvPr>
          <p:cNvSpPr>
            <a:spLocks noGrp="1"/>
          </p:cNvSpPr>
          <p:nvPr>
            <p:ph type="body" sz="quarter" idx="16"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p:txBody>
      </p:sp>
      <p:sp>
        <p:nvSpPr>
          <p:cNvPr id="14" name="Text Placeholder 13">
            <a:extLst>
              <a:ext uri="{FF2B5EF4-FFF2-40B4-BE49-F238E27FC236}">
                <a16:creationId xmlns:a16="http://schemas.microsoft.com/office/drawing/2014/main" id="{E20AA622-AA52-EB46-977F-64DF63AD1C91}"/>
              </a:ext>
            </a:extLst>
          </p:cNvPr>
          <p:cNvSpPr>
            <a:spLocks noGrp="1"/>
          </p:cNvSpPr>
          <p:nvPr>
            <p:ph type="body" sz="quarter" idx="17"/>
          </p:nvPr>
        </p:nvSpPr>
        <p:spPr>
          <a:xfrm>
            <a:off x="219456" y="1243584"/>
            <a:ext cx="1837944" cy="1328166"/>
          </a:xfrm>
        </p:spPr>
        <p:txBody>
          <a:bodyPr/>
          <a:lstStyle>
            <a:lvl2pPr marL="0" indent="0">
              <a:buNone/>
              <a:defRPr/>
            </a:lvl2pPr>
          </a:lstStyle>
          <a:p>
            <a:pPr lvl="0"/>
            <a:r>
              <a:rPr lang="en-US" dirty="0"/>
              <a:t>Click to edit Master text styles</a:t>
            </a:r>
          </a:p>
        </p:txBody>
      </p:sp>
      <p:sp>
        <p:nvSpPr>
          <p:cNvPr id="16" name="Text Placeholder 15">
            <a:extLst>
              <a:ext uri="{FF2B5EF4-FFF2-40B4-BE49-F238E27FC236}">
                <a16:creationId xmlns:a16="http://schemas.microsoft.com/office/drawing/2014/main" id="{36CA9384-003A-BA4A-98F1-50BB5FA84D33}"/>
              </a:ext>
            </a:extLst>
          </p:cNvPr>
          <p:cNvSpPr>
            <a:spLocks noGrp="1"/>
          </p:cNvSpPr>
          <p:nvPr>
            <p:ph type="body" sz="quarter" idx="18"/>
          </p:nvPr>
        </p:nvSpPr>
        <p:spPr>
          <a:xfrm>
            <a:off x="2505456" y="1243584"/>
            <a:ext cx="1828800" cy="32522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7" name="Picture 16">
            <a:extLst>
              <a:ext uri="{FF2B5EF4-FFF2-40B4-BE49-F238E27FC236}">
                <a16:creationId xmlns:a16="http://schemas.microsoft.com/office/drawing/2014/main" id="{35E93564-0997-F943-A427-D795A61EC1AE}"/>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196729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eft panel title + image">
    <p:bg>
      <p:bgPr>
        <a:solidFill>
          <a:schemeClr val="tx2"/>
        </a:solidFill>
        <a:effectLst/>
      </p:bgPr>
    </p:bg>
    <p:spTree>
      <p:nvGrpSpPr>
        <p:cNvPr id="1" name=""/>
        <p:cNvGrpSpPr/>
        <p:nvPr/>
      </p:nvGrpSpPr>
      <p:grpSpPr>
        <a:xfrm>
          <a:off x="0" y="0"/>
          <a:ext cx="0" cy="0"/>
          <a:chOff x="0" y="0"/>
          <a:chExt cx="0" cy="0"/>
        </a:xfrm>
      </p:grpSpPr>
      <p:sp>
        <p:nvSpPr>
          <p:cNvPr id="11" name="Cool gray 10 rectangle">
            <a:extLst>
              <a:ext uri="{FF2B5EF4-FFF2-40B4-BE49-F238E27FC236}">
                <a16:creationId xmlns:a16="http://schemas.microsoft.com/office/drawing/2014/main" id="{AC7071F7-7B2A-D945-9E7A-B87CA754F3F3}"/>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pic>
        <p:nvPicPr>
          <p:cNvPr id="13" name="Picture 12">
            <a:extLst>
              <a:ext uri="{FF2B5EF4-FFF2-40B4-BE49-F238E27FC236}">
                <a16:creationId xmlns:a16="http://schemas.microsoft.com/office/drawing/2014/main" id="{DA89792B-7DE7-4945-814D-8C9E3FB89901}"/>
              </a:ext>
            </a:extLst>
          </p:cNvPr>
          <p:cNvPicPr>
            <a:picLocks noChangeAspect="1"/>
          </p:cNvPicPr>
          <p:nvPr userDrawn="1"/>
        </p:nvPicPr>
        <p:blipFill>
          <a:blip r:embed="rId2"/>
          <a:stretch>
            <a:fillRect/>
          </a:stretch>
        </p:blipFill>
        <p:spPr>
          <a:xfrm>
            <a:off x="7549414" y="0"/>
            <a:ext cx="1594586" cy="612648"/>
          </a:xfrm>
          <a:prstGeom prst="rect">
            <a:avLst/>
          </a:prstGeom>
        </p:spPr>
      </p:pic>
      <p:sp>
        <p:nvSpPr>
          <p:cNvPr id="9" name="Picture Placeholder"/>
          <p:cNvSpPr>
            <a:spLocks noGrp="1"/>
          </p:cNvSpPr>
          <p:nvPr>
            <p:ph type="pic" sz="quarter" idx="14"/>
          </p:nvPr>
        </p:nvSpPr>
        <p:spPr>
          <a:xfrm>
            <a:off x="2286000" y="0"/>
            <a:ext cx="6858000" cy="5148072"/>
          </a:xfrm>
          <a:solidFill>
            <a:schemeClr val="tx1"/>
          </a:solidFill>
        </p:spPr>
        <p:txBody>
          <a:bodyPr lIns="91440" tIns="91440" rIns="91440" bIns="91440"/>
          <a:lstStyle/>
          <a:p>
            <a:r>
              <a:rPr lang="en-US"/>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2" name="Text Placeholder 8">
            <a:extLst>
              <a:ext uri="{FF2B5EF4-FFF2-40B4-BE49-F238E27FC236}">
                <a16:creationId xmlns:a16="http://schemas.microsoft.com/office/drawing/2014/main" id="{0FCF3F11-D5C2-4840-B6AA-0826FA672623}"/>
              </a:ext>
            </a:extLst>
          </p:cNvPr>
          <p:cNvSpPr>
            <a:spLocks noGrp="1"/>
          </p:cNvSpPr>
          <p:nvPr>
            <p:ph type="body" sz="quarter" idx="15" hasCustomPrompt="1"/>
          </p:nvPr>
        </p:nvSpPr>
        <p:spPr>
          <a:xfrm>
            <a:off x="219779" y="4327588"/>
            <a:ext cx="1865621" cy="166688"/>
          </a:xfrm>
        </p:spPr>
        <p:txBody>
          <a:bodyPr/>
          <a:lstStyle>
            <a:lvl1pPr>
              <a:defRPr lang="en-US" sz="1000" b="0" i="1" dirty="0">
                <a:solidFill>
                  <a:schemeClr val="bg2"/>
                </a:solidFill>
                <a:latin typeface="IBM Plex Sans" panose="020B0503050203000203" pitchFamily="34" charset="77"/>
                <a:ea typeface="IBM Plex Sans" panose="020B0503050203000203" pitchFamily="34" charset="0"/>
                <a:cs typeface="IBM Plex Sans" panose="020B0503050203000203" pitchFamily="34" charset="0"/>
              </a:defRPr>
            </a:lvl1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image caption styling</a:t>
            </a:r>
          </a:p>
        </p:txBody>
      </p:sp>
      <p:sp>
        <p:nvSpPr>
          <p:cNvPr id="6" name="Text Placeholder 5">
            <a:extLst>
              <a:ext uri="{FF2B5EF4-FFF2-40B4-BE49-F238E27FC236}">
                <a16:creationId xmlns:a16="http://schemas.microsoft.com/office/drawing/2014/main" id="{EE96722A-5328-BD4F-BCAA-57403E973996}"/>
              </a:ext>
            </a:extLst>
          </p:cNvPr>
          <p:cNvSpPr>
            <a:spLocks noGrp="1"/>
          </p:cNvSpPr>
          <p:nvPr>
            <p:ph type="body" sz="quarter" idx="16" hasCustomPrompt="1"/>
          </p:nvPr>
        </p:nvSpPr>
        <p:spPr>
          <a:xfrm>
            <a:off x="219456" y="173736"/>
            <a:ext cx="1892807" cy="841248"/>
          </a:xfrm>
        </p:spPr>
        <p:txBody>
          <a:bodyPr/>
          <a:lstStyle>
            <a:lvl1pPr>
              <a:defRPr sz="2000"/>
            </a:lvl1pPr>
          </a:lstStyle>
          <a:p>
            <a:pPr lvl="0"/>
            <a:r>
              <a:rPr lang="en-US" dirty="0"/>
              <a:t>Left panel title + description</a:t>
            </a:r>
          </a:p>
        </p:txBody>
      </p:sp>
      <p:sp>
        <p:nvSpPr>
          <p:cNvPr id="14" name="Text Placeholder 13">
            <a:extLst>
              <a:ext uri="{FF2B5EF4-FFF2-40B4-BE49-F238E27FC236}">
                <a16:creationId xmlns:a16="http://schemas.microsoft.com/office/drawing/2014/main" id="{47003850-CA02-794E-82E9-2765B21076B6}"/>
              </a:ext>
            </a:extLst>
          </p:cNvPr>
          <p:cNvSpPr>
            <a:spLocks noGrp="1"/>
          </p:cNvSpPr>
          <p:nvPr>
            <p:ph type="body" sz="quarter" idx="17"/>
          </p:nvPr>
        </p:nvSpPr>
        <p:spPr>
          <a:xfrm>
            <a:off x="219457" y="1243584"/>
            <a:ext cx="1837944" cy="1328166"/>
          </a:xfrm>
        </p:spPr>
        <p:txBody>
          <a:bodyPr/>
          <a:lstStyle/>
          <a:p>
            <a:pPr lvl="0"/>
            <a:r>
              <a:rPr lang="en-US" dirty="0"/>
              <a:t>Click to edit Master text styles</a:t>
            </a:r>
          </a:p>
        </p:txBody>
      </p:sp>
    </p:spTree>
    <p:extLst>
      <p:ext uri="{BB962C8B-B14F-4D97-AF65-F5344CB8AC3E}">
        <p14:creationId xmlns:p14="http://schemas.microsoft.com/office/powerpoint/2010/main" val="19392020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 2 column (split background)">
    <p:bg>
      <p:bgPr>
        <a:solidFill>
          <a:schemeClr val="tx2"/>
        </a:solidFill>
        <a:effectLst/>
      </p:bgPr>
    </p:bg>
    <p:spTree>
      <p:nvGrpSpPr>
        <p:cNvPr id="1" name=""/>
        <p:cNvGrpSpPr/>
        <p:nvPr/>
      </p:nvGrpSpPr>
      <p:grpSpPr>
        <a:xfrm>
          <a:off x="0" y="0"/>
          <a:ext cx="0" cy="0"/>
          <a:chOff x="0" y="0"/>
          <a:chExt cx="0" cy="0"/>
        </a:xfrm>
      </p:grpSpPr>
      <p:sp>
        <p:nvSpPr>
          <p:cNvPr id="8" name="Cool gray 10 rectangle">
            <a:extLst>
              <a:ext uri="{FF2B5EF4-FFF2-40B4-BE49-F238E27FC236}">
                <a16:creationId xmlns:a16="http://schemas.microsoft.com/office/drawing/2014/main" id="{FA72458D-69F1-254C-9C7B-9A062B760A8D}"/>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2" name="Title"/>
          <p:cNvSpPr>
            <a:spLocks noGrp="1"/>
          </p:cNvSpPr>
          <p:nvPr>
            <p:ph type="title" hasCustomPrompt="1"/>
          </p:nvPr>
        </p:nvSpPr>
        <p:spPr>
          <a:xfrm>
            <a:off x="210311" y="201168"/>
            <a:ext cx="4114735" cy="804672"/>
          </a:xfrm>
        </p:spPr>
        <p:txBody>
          <a:bodyPr/>
          <a:lstStyle>
            <a:lvl1pPr>
              <a:defRPr/>
            </a:lvl1pPr>
          </a:lstStyle>
          <a:p>
            <a:r>
              <a:rPr lang="en-US" dirty="0"/>
              <a:t>Title + 2 columns (½ - ½) split background</a:t>
            </a:r>
          </a:p>
        </p:txBody>
      </p:sp>
      <p:sp>
        <p:nvSpPr>
          <p:cNvPr id="7" name="Content Placeholder"/>
          <p:cNvSpPr>
            <a:spLocks noGrp="1"/>
          </p:cNvSpPr>
          <p:nvPr>
            <p:ph sz="quarter" idx="13"/>
          </p:nvPr>
        </p:nvSpPr>
        <p:spPr>
          <a:xfrm>
            <a:off x="4791456" y="1243584"/>
            <a:ext cx="4142232" cy="3279648"/>
          </a:xfrm>
        </p:spPr>
        <p:txBody>
          <a:bodyPr/>
          <a:lstStyle>
            <a:lvl1pPr>
              <a:defRPr sz="1400"/>
            </a:lvl1pPr>
          </a:lstStyle>
          <a:p>
            <a:pPr lvl="0"/>
            <a:r>
              <a:rPr lang="en-US" dirty="0"/>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D7850CD9-0F56-5C4D-8CF7-2F109E172934}"/>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122956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 1 column + 3 boxes">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US" dirty="0"/>
              <a:t>Click to edit Master title style</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1"/>
          <p:cNvSpPr>
            <a:spLocks noGrp="1"/>
          </p:cNvSpPr>
          <p:nvPr>
            <p:ph sz="quarter" idx="17"/>
          </p:nvPr>
        </p:nvSpPr>
        <p:spPr>
          <a:xfrm>
            <a:off x="4572000" y="0"/>
            <a:ext cx="2286000" cy="2571750"/>
          </a:xfrm>
          <a:solidFill>
            <a:schemeClr val="accent3"/>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0" name="Content Placeholder 2"/>
          <p:cNvSpPr>
            <a:spLocks noGrp="1"/>
          </p:cNvSpPr>
          <p:nvPr>
            <p:ph sz="quarter" idx="18"/>
          </p:nvPr>
        </p:nvSpPr>
        <p:spPr>
          <a:xfrm>
            <a:off x="6858000" y="0"/>
            <a:ext cx="2286000" cy="2571750"/>
          </a:xfrm>
          <a:solidFill>
            <a:schemeClr val="accent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2" name="Content Placeholder 3"/>
          <p:cNvSpPr>
            <a:spLocks noGrp="1"/>
          </p:cNvSpPr>
          <p:nvPr>
            <p:ph sz="quarter" idx="19"/>
          </p:nvPr>
        </p:nvSpPr>
        <p:spPr>
          <a:xfrm>
            <a:off x="4572000" y="2570163"/>
            <a:ext cx="4572000" cy="2573337"/>
          </a:xfrm>
          <a:solidFill>
            <a:schemeClr val="accent1"/>
          </a:solidFill>
          <a:ln>
            <a:noFill/>
          </a:ln>
        </p:spPr>
        <p:txBody>
          <a:bodyPr lIns="219456" tIns="201168" rIns="228600" bIns="228600"/>
          <a:lstStyle>
            <a:lvl1pPr>
              <a:defRPr>
                <a:solidFill>
                  <a:schemeClr val="tx2"/>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9213076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 1 column + 3 boxes gray">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US" dirty="0"/>
              <a:t>Click to edit Master title style</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1"/>
          <p:cNvSpPr>
            <a:spLocks noGrp="1"/>
          </p:cNvSpPr>
          <p:nvPr>
            <p:ph sz="quarter" idx="17"/>
          </p:nvPr>
        </p:nvSpPr>
        <p:spPr>
          <a:xfrm>
            <a:off x="4572000" y="0"/>
            <a:ext cx="2286000" cy="2571750"/>
          </a:xfrm>
          <a:solidFill>
            <a:schemeClr val="tx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0" name="Content Placeholder 2"/>
          <p:cNvSpPr>
            <a:spLocks noGrp="1"/>
          </p:cNvSpPr>
          <p:nvPr>
            <p:ph sz="quarter" idx="18"/>
          </p:nvPr>
        </p:nvSpPr>
        <p:spPr>
          <a:xfrm>
            <a:off x="6858000" y="0"/>
            <a:ext cx="2286000" cy="2571750"/>
          </a:xfrm>
          <a:solidFill>
            <a:srgbClr val="DCDCDC"/>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2" name="Content Placeholder 3"/>
          <p:cNvSpPr>
            <a:spLocks noGrp="1"/>
          </p:cNvSpPr>
          <p:nvPr>
            <p:ph sz="quarter" idx="19"/>
          </p:nvPr>
        </p:nvSpPr>
        <p:spPr>
          <a:xfrm>
            <a:off x="4572000" y="2570163"/>
            <a:ext cx="4572000" cy="2573337"/>
          </a:xfrm>
          <a:solidFill>
            <a:srgbClr val="BEBEBE"/>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1906814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4 boxes (alt)">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US" dirty="0"/>
              <a:t>Click to edit Master title style</a:t>
            </a:r>
          </a:p>
        </p:txBody>
      </p:sp>
      <p:sp>
        <p:nvSpPr>
          <p:cNvPr id="7" name="Content Placeholder 1"/>
          <p:cNvSpPr>
            <a:spLocks noGrp="1"/>
          </p:cNvSpPr>
          <p:nvPr>
            <p:ph sz="quarter" idx="20"/>
          </p:nvPr>
        </p:nvSpPr>
        <p:spPr>
          <a:xfrm>
            <a:off x="0" y="2570163"/>
            <a:ext cx="2286000" cy="2573337"/>
          </a:xfrm>
          <a:solidFill>
            <a:schemeClr val="tx2"/>
          </a:solidFill>
        </p:spPr>
        <p:txBody>
          <a:bodyPr lIns="219456" tIns="201168" rIns="228600" bIns="228600"/>
          <a:lstStyle>
            <a:lvl1pPr>
              <a:defRPr>
                <a:solidFill>
                  <a:schemeClr val="bg1"/>
                </a:solidFill>
              </a:defRPr>
            </a:lvl1pPr>
          </a:lstStyle>
          <a:p>
            <a:pPr lvl="0"/>
            <a:r>
              <a:rPr lang="en-US" dirty="0"/>
              <a:t>Click to edit Master text styles</a:t>
            </a:r>
          </a:p>
        </p:txBody>
      </p:sp>
      <p:sp>
        <p:nvSpPr>
          <p:cNvPr id="14" name="Content Placeholder 2"/>
          <p:cNvSpPr>
            <a:spLocks noGrp="1"/>
          </p:cNvSpPr>
          <p:nvPr>
            <p:ph sz="quarter" idx="19"/>
          </p:nvPr>
        </p:nvSpPr>
        <p:spPr>
          <a:xfrm>
            <a:off x="2286001" y="2570163"/>
            <a:ext cx="2286000" cy="2573337"/>
          </a:xfrm>
          <a:solidFill>
            <a:schemeClr val="accent3"/>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6" name="Content Placeholder 3"/>
          <p:cNvSpPr>
            <a:spLocks noGrp="1"/>
          </p:cNvSpPr>
          <p:nvPr>
            <p:ph sz="quarter" idx="17"/>
          </p:nvPr>
        </p:nvSpPr>
        <p:spPr>
          <a:xfrm>
            <a:off x="4572000" y="2570162"/>
            <a:ext cx="2286000" cy="2573338"/>
          </a:xfrm>
          <a:solidFill>
            <a:schemeClr val="accent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1" name="Content Placeholder 4"/>
          <p:cNvSpPr>
            <a:spLocks noGrp="1"/>
          </p:cNvSpPr>
          <p:nvPr>
            <p:ph sz="quarter" idx="18"/>
          </p:nvPr>
        </p:nvSpPr>
        <p:spPr>
          <a:xfrm>
            <a:off x="6858000" y="2570162"/>
            <a:ext cx="2286000" cy="2573338"/>
          </a:xfrm>
          <a:solidFill>
            <a:schemeClr val="accent1"/>
          </a:solidFill>
          <a:ln>
            <a:noFill/>
          </a:ln>
        </p:spPr>
        <p:txBody>
          <a:bodyPr lIns="219456" tIns="201168" rIns="228600" bIns="228600"/>
          <a:lstStyle>
            <a:lvl1pPr>
              <a:defRPr>
                <a:solidFill>
                  <a:schemeClr val="tx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B642FF73-135D-9049-908B-399CD5E79550}"/>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854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divider (no foot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2B4E5F-15AA-7142-8D54-876791D3731F}"/>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no footer</a:t>
            </a:r>
          </a:p>
        </p:txBody>
      </p:sp>
      <p:pic>
        <p:nvPicPr>
          <p:cNvPr id="5" name="Picture 4">
            <a:extLst>
              <a:ext uri="{FF2B5EF4-FFF2-40B4-BE49-F238E27FC236}">
                <a16:creationId xmlns:a16="http://schemas.microsoft.com/office/drawing/2014/main" id="{D0832194-9F9F-4A4B-847F-9B8502AF1E18}"/>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33280823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4 boxes (alt) gray">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US" dirty="0"/>
              <a:t>Click to edit Master title style</a:t>
            </a:r>
          </a:p>
        </p:txBody>
      </p:sp>
      <p:sp>
        <p:nvSpPr>
          <p:cNvPr id="7" name="Content Placeholder 1"/>
          <p:cNvSpPr>
            <a:spLocks noGrp="1"/>
          </p:cNvSpPr>
          <p:nvPr>
            <p:ph sz="quarter" idx="20"/>
          </p:nvPr>
        </p:nvSpPr>
        <p:spPr>
          <a:xfrm>
            <a:off x="0" y="2570163"/>
            <a:ext cx="2286000" cy="2573337"/>
          </a:xfrm>
          <a:solidFill>
            <a:schemeClr val="tx2"/>
          </a:solidFill>
        </p:spPr>
        <p:txBody>
          <a:bodyPr lIns="219456" tIns="201168" rIns="228600" bIns="228600"/>
          <a:lstStyle>
            <a:lvl1pPr>
              <a:defRPr>
                <a:solidFill>
                  <a:schemeClr val="bg1"/>
                </a:solidFill>
              </a:defRPr>
            </a:lvl1pPr>
          </a:lstStyle>
          <a:p>
            <a:pPr lvl="0"/>
            <a:r>
              <a:rPr lang="en-US" dirty="0"/>
              <a:t>Click to edit Master text styles</a:t>
            </a:r>
          </a:p>
        </p:txBody>
      </p:sp>
      <p:sp>
        <p:nvSpPr>
          <p:cNvPr id="14" name="Content Placeholder 2"/>
          <p:cNvSpPr>
            <a:spLocks noGrp="1"/>
          </p:cNvSpPr>
          <p:nvPr>
            <p:ph sz="quarter" idx="19"/>
          </p:nvPr>
        </p:nvSpPr>
        <p:spPr>
          <a:xfrm>
            <a:off x="2286001" y="2570163"/>
            <a:ext cx="2286000" cy="2573337"/>
          </a:xfrm>
          <a:solidFill>
            <a:srgbClr val="DCDCDC"/>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6" name="Content Placeholder 3"/>
          <p:cNvSpPr>
            <a:spLocks noGrp="1"/>
          </p:cNvSpPr>
          <p:nvPr>
            <p:ph sz="quarter" idx="17"/>
          </p:nvPr>
        </p:nvSpPr>
        <p:spPr>
          <a:xfrm>
            <a:off x="4572000" y="2570162"/>
            <a:ext cx="2286000" cy="2573338"/>
          </a:xfrm>
          <a:solidFill>
            <a:srgbClr val="BEBEBE"/>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1" name="Content Placeholder 4"/>
          <p:cNvSpPr>
            <a:spLocks noGrp="1"/>
          </p:cNvSpPr>
          <p:nvPr>
            <p:ph sz="quarter" idx="18"/>
          </p:nvPr>
        </p:nvSpPr>
        <p:spPr>
          <a:xfrm>
            <a:off x="6858000" y="2570162"/>
            <a:ext cx="2286000" cy="2573338"/>
          </a:xfrm>
          <a:solidFill>
            <a:srgbClr val="A4A4A4"/>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B642FF73-135D-9049-908B-399CD5E79550}"/>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6252871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rgbClr val="FFFFFF"/>
          </a:solidFill>
        </p:spPr>
        <p:txBody>
          <a:bodyPr lIns="219456" tIns="201168"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3044951" y="0"/>
            <a:ext cx="3044952" cy="5148072"/>
          </a:xfrm>
          <a:solidFill>
            <a:schemeClr val="accent3"/>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6090348" y="0"/>
            <a:ext cx="3044952" cy="5148072"/>
          </a:xfrm>
          <a:solidFill>
            <a:schemeClr val="accent2"/>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145163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rgbClr val="FFFFFF"/>
          </a:solidFill>
        </p:spPr>
        <p:txBody>
          <a:bodyPr lIns="219456" tIns="1243584"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3044951" y="0"/>
            <a:ext cx="3044952" cy="5148072"/>
          </a:xfrm>
          <a:solidFill>
            <a:srgbClr val="F3F3F3"/>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6090348" y="0"/>
            <a:ext cx="3044952" cy="5148072"/>
          </a:xfrm>
          <a:solidFill>
            <a:srgbClr val="DCDCDC"/>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B8BDF67B-42AF-FB48-9926-C225A9833879}"/>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34598679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tx1"/>
          </a:solidFill>
        </p:spPr>
        <p:txBody>
          <a:bodyPr lIns="219456" tIns="201168"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2286000" y="0"/>
            <a:ext cx="2286000" cy="5148072"/>
          </a:xfrm>
          <a:solidFill>
            <a:schemeClr val="accent3"/>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4572000" y="0"/>
            <a:ext cx="2286000" cy="5148072"/>
          </a:xfrm>
          <a:solidFill>
            <a:schemeClr val="accent2"/>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4"/>
          <p:cNvSpPr>
            <a:spLocks noGrp="1"/>
          </p:cNvSpPr>
          <p:nvPr>
            <p:ph sz="quarter" idx="15"/>
          </p:nvPr>
        </p:nvSpPr>
        <p:spPr>
          <a:xfrm>
            <a:off x="6858000" y="0"/>
            <a:ext cx="2286000" cy="5148072"/>
          </a:xfrm>
          <a:solidFill>
            <a:schemeClr val="accent1"/>
          </a:solidFill>
        </p:spPr>
        <p:txBody>
          <a:bodyPr lIns="219456" tIns="201168" rIns="228600" bIns="228600"/>
          <a:lstStyle>
            <a:lvl1pP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9579898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tx1"/>
          </a:solidFill>
        </p:spPr>
        <p:txBody>
          <a:bodyPr lIns="219456" tIns="1243584"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2286000" y="0"/>
            <a:ext cx="2286000" cy="5148072"/>
          </a:xfrm>
          <a:solidFill>
            <a:schemeClr val="tx2"/>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4572000" y="0"/>
            <a:ext cx="2286000" cy="5148072"/>
          </a:xfrm>
          <a:solidFill>
            <a:srgbClr val="DCDCDC"/>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4"/>
          <p:cNvSpPr>
            <a:spLocks noGrp="1"/>
          </p:cNvSpPr>
          <p:nvPr>
            <p:ph sz="quarter" idx="15"/>
          </p:nvPr>
        </p:nvSpPr>
        <p:spPr>
          <a:xfrm>
            <a:off x="6858000" y="0"/>
            <a:ext cx="2286000" cy="5148072"/>
          </a:xfrm>
          <a:solidFill>
            <a:srgbClr val="BEBEBE"/>
          </a:solidFill>
        </p:spPr>
        <p:txBody>
          <a:bodyPr lIns="219456" tIns="1243584" rIns="228600" bIns="228600"/>
          <a:lstStyle>
            <a:lvl1pPr>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6BCFE05A-7200-A940-9456-D3383C4107FF}"/>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9659235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hank you">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33088" cy="804672"/>
          </a:xfrm>
        </p:spPr>
        <p:txBody>
          <a:bodyPr/>
          <a:lstStyle/>
          <a:p>
            <a:r>
              <a:rPr lang="en-US" dirty="0"/>
              <a:t>Thank you</a:t>
            </a:r>
          </a:p>
        </p:txBody>
      </p:sp>
      <p:sp>
        <p:nvSpPr>
          <p:cNvPr id="8" name="Text Placeholder 1"/>
          <p:cNvSpPr>
            <a:spLocks noGrp="1"/>
          </p:cNvSpPr>
          <p:nvPr>
            <p:ph type="body" sz="quarter" idx="13" hasCustomPrompt="1"/>
          </p:nvPr>
        </p:nvSpPr>
        <p:spPr>
          <a:xfrm>
            <a:off x="219456" y="1261873"/>
            <a:ext cx="4123944" cy="1309877"/>
          </a:xfrm>
        </p:spPr>
        <p:txBody>
          <a:bodyPr/>
          <a:lstStyle>
            <a:lvl1pPr>
              <a:spcBef>
                <a:spcPts val="0"/>
              </a:spcBef>
              <a:defRPr sz="1000"/>
            </a:lvl1pPr>
            <a:lvl2pPr marL="0" indent="0">
              <a:spcBef>
                <a:spcPts val="0"/>
              </a:spcBef>
              <a:buNone/>
              <a:defRPr/>
            </a:lvl2pPr>
            <a:lvl3pPr marL="201615" indent="0">
              <a:buNone/>
              <a:defRPr/>
            </a:lvl3pPr>
            <a:lvl4pPr marL="434981" indent="0">
              <a:buNone/>
              <a:defRPr/>
            </a:lvl4pPr>
            <a:lvl5pPr marL="631833" indent="0">
              <a:buNone/>
              <a:defRPr/>
            </a:lvl5pPr>
          </a:lstStyle>
          <a:p>
            <a:r>
              <a:rPr lang="en-US" dirty="0"/>
              <a:t>First </a:t>
            </a:r>
            <a:r>
              <a:rPr lang="en-US" dirty="0" err="1"/>
              <a:t>Lastname</a:t>
            </a:r>
            <a:endParaRPr lang="en-US" dirty="0"/>
          </a:p>
          <a:p>
            <a:r>
              <a:rPr lang="en-US" dirty="0"/>
              <a:t>Job Title</a:t>
            </a:r>
          </a:p>
          <a:p>
            <a:r>
              <a:rPr lang="en-US" dirty="0"/>
              <a:t>—</a:t>
            </a:r>
          </a:p>
          <a:p>
            <a:r>
              <a:rPr lang="en-US" dirty="0" err="1"/>
              <a:t>firstlastname@us.ibm.com</a:t>
            </a:r>
            <a:endParaRPr lang="en-US" dirty="0"/>
          </a:p>
          <a:p>
            <a:r>
              <a:rPr lang="en-US" dirty="0"/>
              <a:t>+1-555-555-5555</a:t>
            </a:r>
          </a:p>
          <a:p>
            <a:r>
              <a:rPr lang="en-US" dirty="0" err="1"/>
              <a:t>ibm.com</a:t>
            </a:r>
            <a:endParaRPr lang="en-US" dirty="0"/>
          </a:p>
        </p:txBody>
      </p:sp>
      <p:sp>
        <p:nvSpPr>
          <p:cNvPr id="6" name="Text Placeholder 2">
            <a:extLst>
              <a:ext uri="{FF2B5EF4-FFF2-40B4-BE49-F238E27FC236}">
                <a16:creationId xmlns:a16="http://schemas.microsoft.com/office/drawing/2014/main" id="{1B66D531-042B-494C-8702-5C43B76E6584}"/>
              </a:ext>
            </a:extLst>
          </p:cNvPr>
          <p:cNvSpPr>
            <a:spLocks noGrp="1"/>
          </p:cNvSpPr>
          <p:nvPr>
            <p:ph type="body" sz="quarter" idx="14" hasCustomPrompt="1"/>
          </p:nvPr>
        </p:nvSpPr>
        <p:spPr>
          <a:xfrm>
            <a:off x="223658" y="3205697"/>
            <a:ext cx="6405743" cy="1309876"/>
          </a:xfrm>
        </p:spPr>
        <p:txBody>
          <a:bodyPr anchor="b"/>
          <a:lstStyle>
            <a:lvl1pPr>
              <a:spcBef>
                <a:spcPts val="300"/>
              </a:spcBef>
              <a:defRPr sz="600"/>
            </a:lvl1pPr>
            <a:lvl2pPr>
              <a:defRPr sz="600"/>
            </a:lvl2pPr>
            <a:lvl3pPr>
              <a:defRPr sz="600"/>
            </a:lvl3pPr>
            <a:lvl4pPr>
              <a:defRPr sz="600"/>
            </a:lvl4pPr>
            <a:lvl5pPr>
              <a:defRPr sz="600"/>
            </a:lvl5pPr>
          </a:lstStyle>
          <a:p>
            <a:r>
              <a:rPr lang="en-US" dirty="0"/>
              <a:t>© Copyright IBM Corporation 2020. All rights reserved. The information contained in these materials is provided for informational purposes only, and is provided AS IS without warranty of any kind, express or implied. Any statement of direction represents IBM’s current intent, is subject to change or withdrawal, and represent only goals and objectives. IBM, the IBM logo, and </a:t>
            </a:r>
            <a:r>
              <a:rPr lang="en-US" dirty="0" err="1"/>
              <a:t>ibm.com</a:t>
            </a:r>
            <a:r>
              <a:rPr lang="en-US" dirty="0"/>
              <a:t> are trademarks of IBM Corp., registered in many jurisdictions worldwide. Other product and service names might be trademarks of IBM or other companies. A current list of IBM trademarks is available at </a:t>
            </a:r>
            <a:r>
              <a:rPr lang="en-US" dirty="0">
                <a:hlinkClick r:id="rId2"/>
              </a:rPr>
              <a:t>Copyright and trademark information</a:t>
            </a:r>
            <a:r>
              <a:rPr lang="en-US" dirty="0"/>
              <a:t>.</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30086963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CFF5C387-486D-AB4A-BFE7-AD6AF72450BA}"/>
              </a:ext>
            </a:extLst>
          </p:cNvPr>
          <p:cNvPicPr>
            <a:picLocks noChangeAspect="1"/>
          </p:cNvPicPr>
          <p:nvPr userDrawn="1"/>
        </p:nvPicPr>
        <p:blipFill>
          <a:blip r:embed="rId2"/>
          <a:stretch>
            <a:fillRect/>
          </a:stretch>
        </p:blipFill>
        <p:spPr>
          <a:xfrm>
            <a:off x="2882215" y="1922526"/>
            <a:ext cx="3379570" cy="1298448"/>
          </a:xfrm>
          <a:prstGeom prst="rect">
            <a:avLst/>
          </a:prstGeom>
        </p:spPr>
      </p:pic>
    </p:spTree>
    <p:extLst>
      <p:ext uri="{BB962C8B-B14F-4D97-AF65-F5344CB8AC3E}">
        <p14:creationId xmlns:p14="http://schemas.microsoft.com/office/powerpoint/2010/main" val="280591267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5" name="Picture" descr="IBM 8-bar logo">
            <a:extLst>
              <a:ext uri="{FF2B5EF4-FFF2-40B4-BE49-F238E27FC236}">
                <a16:creationId xmlns:a16="http://schemas.microsoft.com/office/drawing/2014/main" id="{0C50FF1F-2B6D-2A45-A175-27DFE88C5352}"/>
              </a:ext>
            </a:extLst>
          </p:cNvPr>
          <p:cNvPicPr>
            <a:picLocks noChangeAspect="1"/>
          </p:cNvPicPr>
          <p:nvPr userDrawn="1"/>
        </p:nvPicPr>
        <p:blipFill>
          <a:blip r:embed="rId2"/>
          <a:stretch>
            <a:fillRect/>
          </a:stretch>
        </p:blipFill>
        <p:spPr>
          <a:xfrm>
            <a:off x="3923196" y="2312885"/>
            <a:ext cx="1297608" cy="517732"/>
          </a:xfrm>
          <a:prstGeom prst="rect">
            <a:avLst/>
          </a:prstGeom>
        </p:spPr>
      </p:pic>
    </p:spTree>
    <p:extLst>
      <p:ext uri="{BB962C8B-B14F-4D97-AF65-F5344CB8AC3E}">
        <p14:creationId xmlns:p14="http://schemas.microsoft.com/office/powerpoint/2010/main" val="219836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divider (footer)">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Title 4">
            <a:extLst>
              <a:ext uri="{FF2B5EF4-FFF2-40B4-BE49-F238E27FC236}">
                <a16:creationId xmlns:a16="http://schemas.microsoft.com/office/drawing/2014/main" id="{EF04BD5F-CEAE-9249-AC0F-4EF97A2B285B}"/>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with footer</a:t>
            </a:r>
          </a:p>
        </p:txBody>
      </p:sp>
      <p:pic>
        <p:nvPicPr>
          <p:cNvPr id="7" name="Picture 6">
            <a:extLst>
              <a:ext uri="{FF2B5EF4-FFF2-40B4-BE49-F238E27FC236}">
                <a16:creationId xmlns:a16="http://schemas.microsoft.com/office/drawing/2014/main" id="{42D2E41E-4947-9F4A-A22A-FAB43A2DE943}"/>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865361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divider (blue)">
    <p:bg>
      <p:bgPr>
        <a:solidFill>
          <a:schemeClr val="accent1"/>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6" name="Title 5">
            <a:extLst>
              <a:ext uri="{FF2B5EF4-FFF2-40B4-BE49-F238E27FC236}">
                <a16:creationId xmlns:a16="http://schemas.microsoft.com/office/drawing/2014/main" id="{5D677529-0580-5640-87D8-6219EDE5C095}"/>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blue divider</a:t>
            </a:r>
          </a:p>
        </p:txBody>
      </p:sp>
      <p:pic>
        <p:nvPicPr>
          <p:cNvPr id="8" name="Picture 7">
            <a:extLst>
              <a:ext uri="{FF2B5EF4-FFF2-40B4-BE49-F238E27FC236}">
                <a16:creationId xmlns:a16="http://schemas.microsoft.com/office/drawing/2014/main" id="{B923E7D4-2DC2-0743-BE51-9206E1319186}"/>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770909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Xlg tex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37160" y="91440"/>
            <a:ext cx="6949440" cy="4404360"/>
          </a:xfrm>
        </p:spPr>
        <p:txBody>
          <a:bodyPr/>
          <a:lstStyle>
            <a:lvl1pPr>
              <a:lnSpc>
                <a:spcPct val="90000"/>
              </a:lnSpc>
              <a:defRPr sz="9200" b="0" i="0">
                <a:solidFill>
                  <a:schemeClr val="accent3"/>
                </a:solidFill>
                <a:latin typeface="IBM Plex Sans SemiBold" panose="020B0503050203000203" pitchFamily="34" charset="77"/>
              </a:defRPr>
            </a:lvl1pPr>
          </a:lstStyle>
          <a:p>
            <a:r>
              <a:rPr lang="en-US" dirty="0"/>
              <a:t>High impact </a:t>
            </a:r>
            <a:br>
              <a:rPr lang="en-US" dirty="0"/>
            </a:br>
            <a:r>
              <a:rPr lang="en-US" dirty="0" err="1"/>
              <a:t>xlg</a:t>
            </a:r>
            <a:r>
              <a:rPr lang="en-US" dirty="0"/>
              <a:t> text</a:t>
            </a: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latin typeface="IBM Plex Sans" panose="020B0503050203000203" pitchFamily="34" charset="0"/>
              </a:defRPr>
            </a:lvl1p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30210F52-CF6C-094F-952B-902FB639B49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2011237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theme" Target="../theme/theme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Title Placeholder"/>
          <p:cNvSpPr>
            <a:spLocks noGrp="1"/>
          </p:cNvSpPr>
          <p:nvPr>
            <p:ph type="title"/>
          </p:nvPr>
        </p:nvSpPr>
        <p:spPr>
          <a:xfrm>
            <a:off x="210312" y="201168"/>
            <a:ext cx="4142232" cy="4294632"/>
          </a:xfrm>
          <a:prstGeom prst="rect">
            <a:avLst/>
          </a:prstGeom>
        </p:spPr>
        <p:txBody>
          <a:bodyPr vert="horz" lIns="0" tIns="0" rIns="0" bIns="0" rtlCol="0" anchor="t">
            <a:noAutofit/>
          </a:bodyPr>
          <a:lstStyle/>
          <a:p>
            <a:r>
              <a:rPr lang="en-GB"/>
              <a:t>Click to edit Master title style</a:t>
            </a:r>
            <a:endParaRPr lang="en-US" dirty="0"/>
          </a:p>
        </p:txBody>
      </p:sp>
      <p:sp>
        <p:nvSpPr>
          <p:cNvPr id="5" name="Text Placeholder"/>
          <p:cNvSpPr>
            <a:spLocks noGrp="1"/>
          </p:cNvSpPr>
          <p:nvPr>
            <p:ph type="body" idx="1"/>
          </p:nvPr>
        </p:nvSpPr>
        <p:spPr>
          <a:xfrm>
            <a:off x="4791456" y="201168"/>
            <a:ext cx="4123944" cy="4294632"/>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Footer Placeholder"/>
          <p:cNvSpPr>
            <a:spLocks noGrp="1"/>
          </p:cNvSpPr>
          <p:nvPr>
            <p:ph type="ftr" sz="quarter" idx="3"/>
          </p:nvPr>
        </p:nvSpPr>
        <p:spPr>
          <a:xfrm>
            <a:off x="228666" y="4787900"/>
            <a:ext cx="4114735" cy="166687"/>
          </a:xfrm>
          <a:prstGeom prst="rect">
            <a:avLst/>
          </a:prstGeom>
        </p:spPr>
        <p:txBody>
          <a:bodyPr vert="horz" lIns="0" tIns="0" rIns="0" bIns="0" rtlCol="0" anchor="ctr"/>
          <a:lstStyle>
            <a:lvl1pPr marL="0" marR="0" indent="0" algn="l" defTabSz="685992" rtl="0" eaLnBrk="1" fontAlgn="auto" latinLnBrk="0" hangingPunct="1">
              <a:lnSpc>
                <a:spcPct val="100000"/>
              </a:lnSpc>
              <a:spcBef>
                <a:spcPts val="0"/>
              </a:spcBef>
              <a:spcAft>
                <a:spcPts val="0"/>
              </a:spcAft>
              <a:buClrTx/>
              <a:buSzTx/>
              <a:buFontTx/>
              <a:buNone/>
              <a:tabLst/>
              <a:defRPr sz="600">
                <a:solidFill>
                  <a:schemeClr val="tx1"/>
                </a:solidFill>
                <a:latin typeface="IBM Plex Sans" panose="020B0503050203000203" pitchFamily="34" charset="0"/>
              </a:defRPr>
            </a:lvl1pPr>
          </a:lstStyle>
          <a:p>
            <a:r>
              <a:rPr lang="en-US"/>
              <a:t>IBM Quantum / © 2020 IBM Corporation</a:t>
            </a:r>
            <a:endParaRPr lang="en-US" dirty="0"/>
          </a:p>
        </p:txBody>
      </p:sp>
      <p:sp>
        <p:nvSpPr>
          <p:cNvPr id="8" name="Slide Number Placeholder"/>
          <p:cNvSpPr>
            <a:spLocks noGrp="1"/>
          </p:cNvSpPr>
          <p:nvPr>
            <p:ph type="sldNum" sz="quarter" idx="4"/>
          </p:nvPr>
        </p:nvSpPr>
        <p:spPr>
          <a:xfrm>
            <a:off x="7086601" y="4787900"/>
            <a:ext cx="1828732" cy="166687"/>
          </a:xfrm>
          <a:prstGeom prst="rect">
            <a:avLst/>
          </a:prstGeom>
        </p:spPr>
        <p:txBody>
          <a:bodyPr vert="horz" lIns="0" tIns="0" rIns="0" bIns="0" rtlCol="0" anchor="ctr"/>
          <a:lstStyle>
            <a:lvl1pPr algn="r">
              <a:defRPr sz="600">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grpSp>
        <p:nvGrpSpPr>
          <p:cNvPr id="59" name="Group 1" descr="Outside edge tick marks for alignment">
            <a:extLst>
              <a:ext uri="{C183D7F6-B498-43B3-948B-1728B52AA6E4}">
                <adec:decorative xmlns:adec="http://schemas.microsoft.com/office/drawing/2017/decorative" val="0"/>
              </a:ext>
            </a:extLst>
          </p:cNvPr>
          <p:cNvGrpSpPr/>
          <p:nvPr userDrawn="1"/>
        </p:nvGrpSpPr>
        <p:grpSpPr>
          <a:xfrm>
            <a:off x="-109730" y="-110490"/>
            <a:ext cx="9364220" cy="5364480"/>
            <a:chOff x="-109730" y="-110490"/>
            <a:chExt cx="9364220" cy="5364480"/>
          </a:xfrm>
        </p:grpSpPr>
        <p:grpSp>
          <p:nvGrpSpPr>
            <p:cNvPr id="60" name="Group 59"/>
            <p:cNvGrpSpPr/>
            <p:nvPr userDrawn="1"/>
          </p:nvGrpSpPr>
          <p:grpSpPr>
            <a:xfrm>
              <a:off x="228600" y="-110490"/>
              <a:ext cx="8686732" cy="91440"/>
              <a:chOff x="228600" y="-152400"/>
              <a:chExt cx="8686732" cy="152400"/>
            </a:xfrm>
          </p:grpSpPr>
          <p:cxnSp>
            <p:nvCxnSpPr>
              <p:cNvPr id="93" name="Straight Connector 92">
                <a:extLst>
                  <a:ext uri="{C183D7F6-B498-43B3-948B-1728B52AA6E4}">
                    <adec:decorative xmlns:adec="http://schemas.microsoft.com/office/drawing/2017/decorative" val="1"/>
                  </a:ext>
                </a:extLst>
              </p:cNvPr>
              <p:cNvCxnSpPr/>
              <p:nvPr userDrawn="1"/>
            </p:nvCxnSpPr>
            <p:spPr bwMode="auto">
              <a:xfrm rot="5400000" flipH="1">
                <a:off x="152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4" name="Straight Connector 93">
                <a:extLst>
                  <a:ext uri="{C183D7F6-B498-43B3-948B-1728B52AA6E4}">
                    <adec:decorative xmlns:adec="http://schemas.microsoft.com/office/drawing/2017/decorative" val="1"/>
                  </a:ext>
                </a:extLst>
              </p:cNvPr>
              <p:cNvCxnSpPr/>
              <p:nvPr userDrawn="1"/>
            </p:nvCxnSpPr>
            <p:spPr bwMode="auto">
              <a:xfrm rot="5400000" flipH="1">
                <a:off x="1981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5" name="Straight Connector 94">
                <a:extLst>
                  <a:ext uri="{C183D7F6-B498-43B3-948B-1728B52AA6E4}">
                    <adec:decorative xmlns:adec="http://schemas.microsoft.com/office/drawing/2017/decorative" val="1"/>
                  </a:ext>
                </a:extLst>
              </p:cNvPr>
              <p:cNvCxnSpPr/>
              <p:nvPr userDrawn="1"/>
            </p:nvCxnSpPr>
            <p:spPr bwMode="auto">
              <a:xfrm rot="5400000" flipH="1">
                <a:off x="2209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6" name="Straight Connector 95">
                <a:extLst>
                  <a:ext uri="{C183D7F6-B498-43B3-948B-1728B52AA6E4}">
                    <adec:decorative xmlns:adec="http://schemas.microsoft.com/office/drawing/2017/decorative" val="1"/>
                  </a:ext>
                </a:extLst>
              </p:cNvPr>
              <p:cNvCxnSpPr/>
              <p:nvPr userDrawn="1"/>
            </p:nvCxnSpPr>
            <p:spPr bwMode="auto">
              <a:xfrm rot="5400000" flipH="1">
                <a:off x="2438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Straight Connector 96">
                <a:extLst>
                  <a:ext uri="{C183D7F6-B498-43B3-948B-1728B52AA6E4}">
                    <adec:decorative xmlns:adec="http://schemas.microsoft.com/office/drawing/2017/decorative" val="1"/>
                  </a:ext>
                </a:extLst>
              </p:cNvPr>
              <p:cNvCxnSpPr/>
              <p:nvPr userDrawn="1"/>
            </p:nvCxnSpPr>
            <p:spPr bwMode="auto">
              <a:xfrm rot="5400000" flipH="1">
                <a:off x="4267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8" name="Straight Connector 97">
                <a:extLst>
                  <a:ext uri="{C183D7F6-B498-43B3-948B-1728B52AA6E4}">
                    <adec:decorative xmlns:adec="http://schemas.microsoft.com/office/drawing/2017/decorative" val="1"/>
                  </a:ext>
                </a:extLst>
              </p:cNvPr>
              <p:cNvCxnSpPr/>
              <p:nvPr userDrawn="1"/>
            </p:nvCxnSpPr>
            <p:spPr bwMode="auto">
              <a:xfrm rot="5400000" flipH="1">
                <a:off x="4495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9" name="Straight Connector 98">
                <a:extLst>
                  <a:ext uri="{C183D7F6-B498-43B3-948B-1728B52AA6E4}">
                    <adec:decorative xmlns:adec="http://schemas.microsoft.com/office/drawing/2017/decorative" val="1"/>
                  </a:ext>
                </a:extLst>
              </p:cNvPr>
              <p:cNvCxnSpPr/>
              <p:nvPr userDrawn="1"/>
            </p:nvCxnSpPr>
            <p:spPr bwMode="auto">
              <a:xfrm rot="5400000" flipH="1">
                <a:off x="4724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0" name="Straight Connector 99">
                <a:extLst>
                  <a:ext uri="{C183D7F6-B498-43B3-948B-1728B52AA6E4}">
                    <adec:decorative xmlns:adec="http://schemas.microsoft.com/office/drawing/2017/decorative" val="1"/>
                  </a:ext>
                </a:extLst>
              </p:cNvPr>
              <p:cNvCxnSpPr/>
              <p:nvPr userDrawn="1"/>
            </p:nvCxnSpPr>
            <p:spPr bwMode="auto">
              <a:xfrm rot="5400000" flipH="1">
                <a:off x="6553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1" name="Straight Connector 100">
                <a:extLst>
                  <a:ext uri="{C183D7F6-B498-43B3-948B-1728B52AA6E4}">
                    <adec:decorative xmlns:adec="http://schemas.microsoft.com/office/drawing/2017/decorative" val="1"/>
                  </a:ext>
                </a:extLst>
              </p:cNvPr>
              <p:cNvCxnSpPr/>
              <p:nvPr userDrawn="1"/>
            </p:nvCxnSpPr>
            <p:spPr bwMode="auto">
              <a:xfrm rot="5400000" flipH="1">
                <a:off x="6781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2" name="Straight Connector 101">
                <a:extLst>
                  <a:ext uri="{C183D7F6-B498-43B3-948B-1728B52AA6E4}">
                    <adec:decorative xmlns:adec="http://schemas.microsoft.com/office/drawing/2017/decorative" val="1"/>
                  </a:ext>
                </a:extLst>
              </p:cNvPr>
              <p:cNvCxnSpPr/>
              <p:nvPr userDrawn="1"/>
            </p:nvCxnSpPr>
            <p:spPr bwMode="auto">
              <a:xfrm rot="5400000" flipH="1">
                <a:off x="7010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3" name="Straight Connector 102">
                <a:extLst>
                  <a:ext uri="{C183D7F6-B498-43B3-948B-1728B52AA6E4}">
                    <adec:decorative xmlns:adec="http://schemas.microsoft.com/office/drawing/2017/decorative" val="1"/>
                  </a:ext>
                </a:extLst>
              </p:cNvPr>
              <p:cNvCxnSpPr/>
              <p:nvPr userDrawn="1"/>
            </p:nvCxnSpPr>
            <p:spPr bwMode="auto">
              <a:xfrm rot="5400000" flipH="1">
                <a:off x="8839132"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1" name="Group 60"/>
            <p:cNvGrpSpPr/>
            <p:nvPr userDrawn="1"/>
          </p:nvGrpSpPr>
          <p:grpSpPr>
            <a:xfrm>
              <a:off x="228600" y="5162550"/>
              <a:ext cx="8686732" cy="91440"/>
              <a:chOff x="228600" y="5143500"/>
              <a:chExt cx="8686732" cy="152400"/>
            </a:xfrm>
          </p:grpSpPr>
          <p:cxnSp>
            <p:nvCxnSpPr>
              <p:cNvPr id="82" name="Straight Connector 81">
                <a:extLst>
                  <a:ext uri="{C183D7F6-B498-43B3-948B-1728B52AA6E4}">
                    <adec:decorative xmlns:adec="http://schemas.microsoft.com/office/drawing/2017/decorative" val="1"/>
                  </a:ext>
                </a:extLst>
              </p:cNvPr>
              <p:cNvCxnSpPr/>
              <p:nvPr userDrawn="1"/>
            </p:nvCxnSpPr>
            <p:spPr bwMode="auto">
              <a:xfrm rot="5400000" flipH="1">
                <a:off x="152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3" name="Straight Connector 82">
                <a:extLst>
                  <a:ext uri="{C183D7F6-B498-43B3-948B-1728B52AA6E4}">
                    <adec:decorative xmlns:adec="http://schemas.microsoft.com/office/drawing/2017/decorative" val="1"/>
                  </a:ext>
                </a:extLst>
              </p:cNvPr>
              <p:cNvCxnSpPr/>
              <p:nvPr userDrawn="1"/>
            </p:nvCxnSpPr>
            <p:spPr bwMode="auto">
              <a:xfrm rot="5400000" flipH="1">
                <a:off x="1981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4" name="Straight Connector 83">
                <a:extLst>
                  <a:ext uri="{C183D7F6-B498-43B3-948B-1728B52AA6E4}">
                    <adec:decorative xmlns:adec="http://schemas.microsoft.com/office/drawing/2017/decorative" val="1"/>
                  </a:ext>
                </a:extLst>
              </p:cNvPr>
              <p:cNvCxnSpPr/>
              <p:nvPr userDrawn="1"/>
            </p:nvCxnSpPr>
            <p:spPr bwMode="auto">
              <a:xfrm rot="5400000" flipH="1">
                <a:off x="2209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5" name="Straight Connector 84">
                <a:extLst>
                  <a:ext uri="{C183D7F6-B498-43B3-948B-1728B52AA6E4}">
                    <adec:decorative xmlns:adec="http://schemas.microsoft.com/office/drawing/2017/decorative" val="1"/>
                  </a:ext>
                </a:extLst>
              </p:cNvPr>
              <p:cNvCxnSpPr/>
              <p:nvPr userDrawn="1"/>
            </p:nvCxnSpPr>
            <p:spPr bwMode="auto">
              <a:xfrm rot="5400000" flipH="1">
                <a:off x="2438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6" name="Straight Connector 85">
                <a:extLst>
                  <a:ext uri="{C183D7F6-B498-43B3-948B-1728B52AA6E4}">
                    <adec:decorative xmlns:adec="http://schemas.microsoft.com/office/drawing/2017/decorative" val="1"/>
                  </a:ext>
                </a:extLst>
              </p:cNvPr>
              <p:cNvCxnSpPr/>
              <p:nvPr userDrawn="1"/>
            </p:nvCxnSpPr>
            <p:spPr bwMode="auto">
              <a:xfrm rot="5400000" flipH="1">
                <a:off x="4267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7" name="Straight Connector 86">
                <a:extLst>
                  <a:ext uri="{C183D7F6-B498-43B3-948B-1728B52AA6E4}">
                    <adec:decorative xmlns:adec="http://schemas.microsoft.com/office/drawing/2017/decorative" val="1"/>
                  </a:ext>
                </a:extLst>
              </p:cNvPr>
              <p:cNvCxnSpPr/>
              <p:nvPr userDrawn="1"/>
            </p:nvCxnSpPr>
            <p:spPr bwMode="auto">
              <a:xfrm rot="5400000" flipH="1">
                <a:off x="4495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8" name="Straight Connector 87">
                <a:extLst>
                  <a:ext uri="{C183D7F6-B498-43B3-948B-1728B52AA6E4}">
                    <adec:decorative xmlns:adec="http://schemas.microsoft.com/office/drawing/2017/decorative" val="1"/>
                  </a:ext>
                </a:extLst>
              </p:cNvPr>
              <p:cNvCxnSpPr/>
              <p:nvPr userDrawn="1"/>
            </p:nvCxnSpPr>
            <p:spPr bwMode="auto">
              <a:xfrm rot="5400000" flipH="1">
                <a:off x="4724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9" name="Straight Connector 88">
                <a:extLst>
                  <a:ext uri="{C183D7F6-B498-43B3-948B-1728B52AA6E4}">
                    <adec:decorative xmlns:adec="http://schemas.microsoft.com/office/drawing/2017/decorative" val="1"/>
                  </a:ext>
                </a:extLst>
              </p:cNvPr>
              <p:cNvCxnSpPr/>
              <p:nvPr userDrawn="1"/>
            </p:nvCxnSpPr>
            <p:spPr bwMode="auto">
              <a:xfrm rot="5400000" flipH="1">
                <a:off x="6553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0" name="Straight Connector 89">
                <a:extLst>
                  <a:ext uri="{C183D7F6-B498-43B3-948B-1728B52AA6E4}">
                    <adec:decorative xmlns:adec="http://schemas.microsoft.com/office/drawing/2017/decorative" val="1"/>
                  </a:ext>
                </a:extLst>
              </p:cNvPr>
              <p:cNvCxnSpPr/>
              <p:nvPr userDrawn="1"/>
            </p:nvCxnSpPr>
            <p:spPr bwMode="auto">
              <a:xfrm rot="5400000" flipH="1">
                <a:off x="6781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1" name="Straight Connector 90">
                <a:extLst>
                  <a:ext uri="{C183D7F6-B498-43B3-948B-1728B52AA6E4}">
                    <adec:decorative xmlns:adec="http://schemas.microsoft.com/office/drawing/2017/decorative" val="1"/>
                  </a:ext>
                </a:extLst>
              </p:cNvPr>
              <p:cNvCxnSpPr/>
              <p:nvPr userDrawn="1"/>
            </p:nvCxnSpPr>
            <p:spPr bwMode="auto">
              <a:xfrm rot="5400000" flipH="1">
                <a:off x="7010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2" name="Straight Connector 91">
                <a:extLst>
                  <a:ext uri="{C183D7F6-B498-43B3-948B-1728B52AA6E4}">
                    <adec:decorative xmlns:adec="http://schemas.microsoft.com/office/drawing/2017/decorative" val="1"/>
                  </a:ext>
                </a:extLst>
              </p:cNvPr>
              <p:cNvCxnSpPr/>
              <p:nvPr userDrawn="1"/>
            </p:nvCxnSpPr>
            <p:spPr bwMode="auto">
              <a:xfrm rot="5400000" flipH="1">
                <a:off x="8839132"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2" name="Group 61"/>
            <p:cNvGrpSpPr/>
            <p:nvPr userDrawn="1"/>
          </p:nvGrpSpPr>
          <p:grpSpPr>
            <a:xfrm>
              <a:off x="-109730" y="237744"/>
              <a:ext cx="91440" cy="4664456"/>
              <a:chOff x="-109730" y="237744"/>
              <a:chExt cx="91440" cy="4664456"/>
            </a:xfrm>
          </p:grpSpPr>
          <p:cxnSp>
            <p:nvCxnSpPr>
              <p:cNvPr id="73" name="Straight Connector 72">
                <a:extLst>
                  <a:ext uri="{C183D7F6-B498-43B3-948B-1728B52AA6E4}">
                    <adec:decorative xmlns:adec="http://schemas.microsoft.com/office/drawing/2017/decorative" val="1"/>
                  </a:ext>
                </a:extLst>
              </p:cNvPr>
              <p:cNvCxnSpPr/>
              <p:nvPr userDrawn="1"/>
            </p:nvCxnSpPr>
            <p:spPr bwMode="auto">
              <a:xfrm flipH="1">
                <a:off x="-109730" y="65379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4" name="Straight Connector 73">
                <a:extLst>
                  <a:ext uri="{C183D7F6-B498-43B3-948B-1728B52AA6E4}">
                    <adec:decorative xmlns:adec="http://schemas.microsoft.com/office/drawing/2017/decorative" val="1"/>
                  </a:ext>
                </a:extLst>
              </p:cNvPr>
              <p:cNvCxnSpPr/>
              <p:nvPr userDrawn="1"/>
            </p:nvCxnSpPr>
            <p:spPr bwMode="auto">
              <a:xfrm flipH="1">
                <a:off x="-109730" y="128930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5" name="Straight Connector 74">
                <a:extLst>
                  <a:ext uri="{C183D7F6-B498-43B3-948B-1728B52AA6E4}">
                    <adec:decorative xmlns:adec="http://schemas.microsoft.com/office/drawing/2017/decorative" val="1"/>
                  </a:ext>
                </a:extLst>
              </p:cNvPr>
              <p:cNvCxnSpPr/>
              <p:nvPr userDrawn="1"/>
            </p:nvCxnSpPr>
            <p:spPr bwMode="auto">
              <a:xfrm flipH="1">
                <a:off x="-109730" y="192938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6" name="Straight Connector 75">
                <a:extLst>
                  <a:ext uri="{C183D7F6-B498-43B3-948B-1728B52AA6E4}">
                    <adec:decorative xmlns:adec="http://schemas.microsoft.com/office/drawing/2017/decorative" val="1"/>
                  </a:ext>
                </a:extLst>
              </p:cNvPr>
              <p:cNvCxnSpPr/>
              <p:nvPr userDrawn="1"/>
            </p:nvCxnSpPr>
            <p:spPr bwMode="auto">
              <a:xfrm flipH="1">
                <a:off x="-109730" y="257099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7" name="Straight Connector 76">
                <a:extLst>
                  <a:ext uri="{C183D7F6-B498-43B3-948B-1728B52AA6E4}">
                    <adec:decorative xmlns:adec="http://schemas.microsoft.com/office/drawing/2017/decorative" val="1"/>
                  </a:ext>
                </a:extLst>
              </p:cNvPr>
              <p:cNvCxnSpPr/>
              <p:nvPr userDrawn="1"/>
            </p:nvCxnSpPr>
            <p:spPr bwMode="auto">
              <a:xfrm flipH="1">
                <a:off x="-109730" y="32095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8" name="Straight Connector 77">
                <a:extLst>
                  <a:ext uri="{C183D7F6-B498-43B3-948B-1728B52AA6E4}">
                    <adec:decorative xmlns:adec="http://schemas.microsoft.com/office/drawing/2017/decorative" val="1"/>
                  </a:ext>
                </a:extLst>
              </p:cNvPr>
              <p:cNvCxnSpPr/>
              <p:nvPr userDrawn="1"/>
            </p:nvCxnSpPr>
            <p:spPr bwMode="auto">
              <a:xfrm flipH="1">
                <a:off x="-109730" y="384962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Straight Connector 78">
                <a:extLst>
                  <a:ext uri="{C183D7F6-B498-43B3-948B-1728B52AA6E4}">
                    <adec:decorative xmlns:adec="http://schemas.microsoft.com/office/drawing/2017/decorative" val="1"/>
                  </a:ext>
                </a:extLst>
              </p:cNvPr>
              <p:cNvCxnSpPr/>
              <p:nvPr userDrawn="1"/>
            </p:nvCxnSpPr>
            <p:spPr bwMode="auto">
              <a:xfrm flipH="1">
                <a:off x="-109730" y="449427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0" name="Straight Connector 79">
                <a:extLst>
                  <a:ext uri="{C183D7F6-B498-43B3-948B-1728B52AA6E4}">
                    <adec:decorative xmlns:adec="http://schemas.microsoft.com/office/drawing/2017/decorative" val="1"/>
                  </a:ext>
                </a:extLst>
              </p:cNvPr>
              <p:cNvCxnSpPr/>
              <p:nvPr userDrawn="1"/>
            </p:nvCxnSpPr>
            <p:spPr bwMode="auto">
              <a:xfrm flipH="1">
                <a:off x="-109730" y="2377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1" name="Straight Connector 80">
                <a:extLst>
                  <a:ext uri="{C183D7F6-B498-43B3-948B-1728B52AA6E4}">
                    <adec:decorative xmlns:adec="http://schemas.microsoft.com/office/drawing/2017/decorative" val="1"/>
                  </a:ext>
                </a:extLst>
              </p:cNvPr>
              <p:cNvCxnSpPr/>
              <p:nvPr userDrawn="1"/>
            </p:nvCxnSpPr>
            <p:spPr bwMode="auto">
              <a:xfrm flipH="1">
                <a:off x="-109730" y="490220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3" name="Group 62"/>
            <p:cNvGrpSpPr/>
            <p:nvPr userDrawn="1"/>
          </p:nvGrpSpPr>
          <p:grpSpPr>
            <a:xfrm>
              <a:off x="9163050" y="237744"/>
              <a:ext cx="91440" cy="4663440"/>
              <a:chOff x="-109730" y="231394"/>
              <a:chExt cx="91440" cy="4663440"/>
            </a:xfrm>
          </p:grpSpPr>
          <p:cxnSp>
            <p:nvCxnSpPr>
              <p:cNvPr id="64" name="Straight Connector 63">
                <a:extLst>
                  <a:ext uri="{C183D7F6-B498-43B3-948B-1728B52AA6E4}">
                    <adec:decorative xmlns:adec="http://schemas.microsoft.com/office/drawing/2017/decorative" val="1"/>
                  </a:ext>
                </a:extLst>
              </p:cNvPr>
              <p:cNvCxnSpPr/>
              <p:nvPr userDrawn="1"/>
            </p:nvCxnSpPr>
            <p:spPr bwMode="auto">
              <a:xfrm flipH="1">
                <a:off x="-109730" y="64744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5" name="Straight Connector 64">
                <a:extLst>
                  <a:ext uri="{C183D7F6-B498-43B3-948B-1728B52AA6E4}">
                    <adec:decorative xmlns:adec="http://schemas.microsoft.com/office/drawing/2017/decorative" val="1"/>
                  </a:ext>
                </a:extLst>
              </p:cNvPr>
              <p:cNvCxnSpPr/>
              <p:nvPr userDrawn="1"/>
            </p:nvCxnSpPr>
            <p:spPr bwMode="auto">
              <a:xfrm flipH="1">
                <a:off x="-109730" y="128295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5">
                <a:extLst>
                  <a:ext uri="{C183D7F6-B498-43B3-948B-1728B52AA6E4}">
                    <adec:decorative xmlns:adec="http://schemas.microsoft.com/office/drawing/2017/decorative" val="1"/>
                  </a:ext>
                </a:extLst>
              </p:cNvPr>
              <p:cNvCxnSpPr/>
              <p:nvPr userDrawn="1"/>
            </p:nvCxnSpPr>
            <p:spPr bwMode="auto">
              <a:xfrm flipH="1">
                <a:off x="-109730" y="19230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a:extLst>
                  <a:ext uri="{C183D7F6-B498-43B3-948B-1728B52AA6E4}">
                    <adec:decorative xmlns:adec="http://schemas.microsoft.com/office/drawing/2017/decorative" val="1"/>
                  </a:ext>
                </a:extLst>
              </p:cNvPr>
              <p:cNvCxnSpPr/>
              <p:nvPr userDrawn="1"/>
            </p:nvCxnSpPr>
            <p:spPr bwMode="auto">
              <a:xfrm flipH="1">
                <a:off x="-109730" y="256311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8" name="Straight Connector 67">
                <a:extLst>
                  <a:ext uri="{C183D7F6-B498-43B3-948B-1728B52AA6E4}">
                    <adec:decorative xmlns:adec="http://schemas.microsoft.com/office/drawing/2017/decorative" val="1"/>
                  </a:ext>
                </a:extLst>
              </p:cNvPr>
              <p:cNvCxnSpPr/>
              <p:nvPr userDrawn="1"/>
            </p:nvCxnSpPr>
            <p:spPr bwMode="auto">
              <a:xfrm flipH="1">
                <a:off x="-109730" y="32031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9" name="Straight Connector 68">
                <a:extLst>
                  <a:ext uri="{C183D7F6-B498-43B3-948B-1728B52AA6E4}">
                    <adec:decorative xmlns:adec="http://schemas.microsoft.com/office/drawing/2017/decorative" val="1"/>
                  </a:ext>
                </a:extLst>
              </p:cNvPr>
              <p:cNvCxnSpPr/>
              <p:nvPr userDrawn="1"/>
            </p:nvCxnSpPr>
            <p:spPr bwMode="auto">
              <a:xfrm flipH="1">
                <a:off x="-109730" y="384327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Straight Connector 69">
                <a:extLst>
                  <a:ext uri="{C183D7F6-B498-43B3-948B-1728B52AA6E4}">
                    <adec:decorative xmlns:adec="http://schemas.microsoft.com/office/drawing/2017/decorative" val="1"/>
                  </a:ext>
                </a:extLst>
              </p:cNvPr>
              <p:cNvCxnSpPr/>
              <p:nvPr userDrawn="1"/>
            </p:nvCxnSpPr>
            <p:spPr bwMode="auto">
              <a:xfrm flipH="1">
                <a:off x="-109730" y="448792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1" name="Straight Connector 70">
                <a:extLst>
                  <a:ext uri="{C183D7F6-B498-43B3-948B-1728B52AA6E4}">
                    <adec:decorative xmlns:adec="http://schemas.microsoft.com/office/drawing/2017/decorative" val="1"/>
                  </a:ext>
                </a:extLst>
              </p:cNvPr>
              <p:cNvCxnSpPr/>
              <p:nvPr userDrawn="1"/>
            </p:nvCxnSpPr>
            <p:spPr bwMode="auto">
              <a:xfrm flipH="1">
                <a:off x="-109730" y="2313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Straight Connector 71">
                <a:extLst>
                  <a:ext uri="{C183D7F6-B498-43B3-948B-1728B52AA6E4}">
                    <adec:decorative xmlns:adec="http://schemas.microsoft.com/office/drawing/2017/decorative" val="1"/>
                  </a:ext>
                </a:extLst>
              </p:cNvPr>
              <p:cNvCxnSpPr/>
              <p:nvPr userDrawn="1"/>
            </p:nvCxnSpPr>
            <p:spPr bwMode="auto">
              <a:xfrm flipH="1">
                <a:off x="-109730" y="48948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1927666890"/>
      </p:ext>
    </p:extLst>
  </p:cSld>
  <p:clrMap bg1="dk1" tx1="lt1" bg2="dk2" tx2="lt2" accent1="accent1" accent2="accent2" accent3="accent3" accent4="accent4" accent5="accent5" accent6="accent6" hlink="hlink" folHlink="folHlink"/>
  <p:sldLayoutIdLst>
    <p:sldLayoutId id="2147483969" r:id="rId1"/>
    <p:sldLayoutId id="2147483967" r:id="rId2"/>
    <p:sldLayoutId id="2147483968" r:id="rId3"/>
    <p:sldLayoutId id="2147483981" r:id="rId4"/>
    <p:sldLayoutId id="2147483982" r:id="rId5"/>
    <p:sldLayoutId id="2147483974" r:id="rId6"/>
    <p:sldLayoutId id="2147483826" r:id="rId7"/>
    <p:sldLayoutId id="2147483975" r:id="rId8"/>
    <p:sldLayoutId id="2147483830" r:id="rId9"/>
    <p:sldLayoutId id="2147483829" r:id="rId10"/>
    <p:sldLayoutId id="2147483831" r:id="rId11"/>
    <p:sldLayoutId id="2147483842" r:id="rId12"/>
    <p:sldLayoutId id="2147483832" r:id="rId13"/>
    <p:sldLayoutId id="2147484015" r:id="rId14"/>
    <p:sldLayoutId id="2147483834" r:id="rId15"/>
    <p:sldLayoutId id="2147483976" r:id="rId16"/>
    <p:sldLayoutId id="2147483977" r:id="rId17"/>
    <p:sldLayoutId id="2147483835" r:id="rId18"/>
    <p:sldLayoutId id="2147483979" r:id="rId19"/>
    <p:sldLayoutId id="2147483836" r:id="rId20"/>
    <p:sldLayoutId id="2147483983" r:id="rId21"/>
    <p:sldLayoutId id="2147483985" r:id="rId22"/>
    <p:sldLayoutId id="2147483839" r:id="rId23"/>
    <p:sldLayoutId id="2147483847" r:id="rId24"/>
    <p:sldLayoutId id="2147483978" r:id="rId25"/>
    <p:sldLayoutId id="2147483843" r:id="rId26"/>
    <p:sldLayoutId id="2147484018" r:id="rId27"/>
    <p:sldLayoutId id="2147483845" r:id="rId28"/>
    <p:sldLayoutId id="2147484019" r:id="rId29"/>
    <p:sldLayoutId id="2147483980" r:id="rId30"/>
    <p:sldLayoutId id="2147484017" r:id="rId31"/>
    <p:sldLayoutId id="2147483848" r:id="rId32"/>
    <p:sldLayoutId id="2147484016" r:id="rId33"/>
    <p:sldLayoutId id="2147483856" r:id="rId34"/>
    <p:sldLayoutId id="2147484013" r:id="rId35"/>
    <p:sldLayoutId id="2147483857" r:id="rId36"/>
  </p:sldLayoutIdLst>
  <p:hf hdr="0" dt="0"/>
  <p:txStyles>
    <p:titleStyle>
      <a:lvl1pPr algn="l" rtl="0" eaLnBrk="1" fontAlgn="base" hangingPunct="1">
        <a:lnSpc>
          <a:spcPct val="90000"/>
        </a:lnSpc>
        <a:spcBef>
          <a:spcPct val="0"/>
        </a:spcBef>
        <a:spcAft>
          <a:spcPct val="0"/>
        </a:spcAft>
        <a:defRPr sz="2800" b="0" i="0">
          <a:solidFill>
            <a:schemeClr val="tx1"/>
          </a:solidFill>
          <a:latin typeface="IBM Plex Sans Light" panose="020B0403050203000203" pitchFamily="34" charset="77"/>
          <a:ea typeface="IBM Plex Sans Light" panose="020B0403050203000203" pitchFamily="34" charset="77"/>
          <a:cs typeface="IBM Plex Sans Light" panose="020B0403050203000203" pitchFamily="34" charset="77"/>
        </a:defRPr>
      </a:lvl1pPr>
      <a:lvl2pPr algn="l" rtl="0" eaLnBrk="1" fontAlgn="base" hangingPunct="1">
        <a:lnSpc>
          <a:spcPct val="90000"/>
        </a:lnSpc>
        <a:spcBef>
          <a:spcPct val="0"/>
        </a:spcBef>
        <a:spcAft>
          <a:spcPct val="0"/>
        </a:spcAft>
        <a:defRPr sz="2220">
          <a:solidFill>
            <a:srgbClr val="191919"/>
          </a:solidFill>
          <a:latin typeface="HelvNeue Light for IBM" pitchFamily="34" charset="0"/>
        </a:defRPr>
      </a:lvl2pPr>
      <a:lvl3pPr algn="l" rtl="0" eaLnBrk="1" fontAlgn="base" hangingPunct="1">
        <a:lnSpc>
          <a:spcPct val="90000"/>
        </a:lnSpc>
        <a:spcBef>
          <a:spcPct val="0"/>
        </a:spcBef>
        <a:spcAft>
          <a:spcPct val="0"/>
        </a:spcAft>
        <a:defRPr sz="2220">
          <a:solidFill>
            <a:srgbClr val="191919"/>
          </a:solidFill>
          <a:latin typeface="HelvNeue Light for IBM" pitchFamily="34" charset="0"/>
        </a:defRPr>
      </a:lvl3pPr>
      <a:lvl4pPr algn="l" rtl="0" eaLnBrk="1" fontAlgn="base" hangingPunct="1">
        <a:lnSpc>
          <a:spcPct val="90000"/>
        </a:lnSpc>
        <a:spcBef>
          <a:spcPct val="0"/>
        </a:spcBef>
        <a:spcAft>
          <a:spcPct val="0"/>
        </a:spcAft>
        <a:defRPr sz="2220">
          <a:solidFill>
            <a:srgbClr val="191919"/>
          </a:solidFill>
          <a:latin typeface="HelvNeue Light for IBM" pitchFamily="34" charset="0"/>
        </a:defRPr>
      </a:lvl4pPr>
      <a:lvl5pPr algn="l" rtl="0" eaLnBrk="1" fontAlgn="base" hangingPunct="1">
        <a:lnSpc>
          <a:spcPct val="90000"/>
        </a:lnSpc>
        <a:spcBef>
          <a:spcPct val="0"/>
        </a:spcBef>
        <a:spcAft>
          <a:spcPct val="0"/>
        </a:spcAft>
        <a:defRPr sz="2220">
          <a:solidFill>
            <a:srgbClr val="191919"/>
          </a:solidFill>
          <a:latin typeface="HelvNeue Light for IBM" pitchFamily="34" charset="0"/>
        </a:defRPr>
      </a:lvl5pPr>
      <a:lvl6pPr marL="362568" algn="l" rtl="0" eaLnBrk="1" fontAlgn="base" hangingPunct="1">
        <a:lnSpc>
          <a:spcPct val="90000"/>
        </a:lnSpc>
        <a:spcBef>
          <a:spcPct val="0"/>
        </a:spcBef>
        <a:spcAft>
          <a:spcPct val="0"/>
        </a:spcAft>
        <a:defRPr sz="2220">
          <a:solidFill>
            <a:srgbClr val="191919"/>
          </a:solidFill>
          <a:latin typeface="HelvNeue Light for IBM" pitchFamily="34" charset="0"/>
        </a:defRPr>
      </a:lvl6pPr>
      <a:lvl7pPr marL="725139" algn="l" rtl="0" eaLnBrk="1" fontAlgn="base" hangingPunct="1">
        <a:lnSpc>
          <a:spcPct val="90000"/>
        </a:lnSpc>
        <a:spcBef>
          <a:spcPct val="0"/>
        </a:spcBef>
        <a:spcAft>
          <a:spcPct val="0"/>
        </a:spcAft>
        <a:defRPr sz="2220">
          <a:solidFill>
            <a:srgbClr val="191919"/>
          </a:solidFill>
          <a:latin typeface="HelvNeue Light for IBM" pitchFamily="34" charset="0"/>
        </a:defRPr>
      </a:lvl7pPr>
      <a:lvl8pPr marL="1087707" algn="l" rtl="0" eaLnBrk="1" fontAlgn="base" hangingPunct="1">
        <a:lnSpc>
          <a:spcPct val="90000"/>
        </a:lnSpc>
        <a:spcBef>
          <a:spcPct val="0"/>
        </a:spcBef>
        <a:spcAft>
          <a:spcPct val="0"/>
        </a:spcAft>
        <a:defRPr sz="2220">
          <a:solidFill>
            <a:srgbClr val="191919"/>
          </a:solidFill>
          <a:latin typeface="HelvNeue Light for IBM" pitchFamily="34" charset="0"/>
        </a:defRPr>
      </a:lvl8pPr>
      <a:lvl9pPr marL="1450276" algn="l" rtl="0" eaLnBrk="1" fontAlgn="base" hangingPunct="1">
        <a:lnSpc>
          <a:spcPct val="90000"/>
        </a:lnSpc>
        <a:spcBef>
          <a:spcPct val="0"/>
        </a:spcBef>
        <a:spcAft>
          <a:spcPct val="0"/>
        </a:spcAft>
        <a:defRPr sz="2220">
          <a:solidFill>
            <a:srgbClr val="191919"/>
          </a:solidFill>
          <a:latin typeface="HelvNeue Light for IBM" pitchFamily="34" charset="0"/>
        </a:defRPr>
      </a:lvl9pPr>
    </p:titleStyle>
    <p:bodyStyle>
      <a:lvl1pPr marL="0" indent="0" algn="l" rtl="0" eaLnBrk="1" fontAlgn="base" hangingPunct="1">
        <a:lnSpc>
          <a:spcPct val="110000"/>
        </a:lnSpc>
        <a:spcBef>
          <a:spcPts val="1100"/>
        </a:spcBef>
        <a:spcAft>
          <a:spcPct val="0"/>
        </a:spcAft>
        <a:buClr>
          <a:srgbClr val="6D6E70"/>
        </a:buClr>
        <a:buSzPct val="90000"/>
        <a:buFont typeface="Wingdings" pitchFamily="2" charset="2"/>
        <a:buNone/>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Tx/>
        <a:buSzPct val="80000"/>
        <a:buFont typeface="System Font Regular"/>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Tx/>
        <a:buSzPct val="80000"/>
        <a:buFont typeface="Arial" panose="020B0604020202020204" pitchFamily="34" charset="0"/>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Tx/>
        <a:buSzPct val="80000"/>
        <a:buFont typeface=".AppleSystemUIFont" charset="-120"/>
        <a:buChar char="–"/>
        <a:tabLst/>
        <a:defRPr sz="1400" baseline="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4pPr>
      <a:lvl5pPr marL="182880" indent="-164592" algn="l" rtl="0" eaLnBrk="1" fontAlgn="base" hangingPunct="1">
        <a:lnSpc>
          <a:spcPct val="110000"/>
        </a:lnSpc>
        <a:spcBef>
          <a:spcPts val="1100"/>
        </a:spcBef>
        <a:spcAft>
          <a:spcPct val="0"/>
        </a:spcAft>
        <a:buClrTx/>
        <a:buSzPct val="80000"/>
        <a:buFontTx/>
        <a:buNone/>
        <a:tabLst/>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p:bodyStyle>
    <p:otherStyle>
      <a:defPPr>
        <a:defRPr lang="en-US"/>
      </a:defPPr>
      <a:lvl1pPr marL="0" algn="l" defTabSz="725139" rtl="0" eaLnBrk="1" latinLnBrk="0" hangingPunct="1">
        <a:defRPr sz="1428" kern="1200">
          <a:solidFill>
            <a:schemeClr val="tx1"/>
          </a:solidFill>
          <a:latin typeface="+mn-lt"/>
          <a:ea typeface="+mn-ea"/>
          <a:cs typeface="+mn-cs"/>
        </a:defRPr>
      </a:lvl1pPr>
      <a:lvl2pPr marL="362568" algn="l" defTabSz="725139" rtl="0" eaLnBrk="1" latinLnBrk="0" hangingPunct="1">
        <a:defRPr sz="1428" kern="1200">
          <a:solidFill>
            <a:schemeClr val="tx1"/>
          </a:solidFill>
          <a:latin typeface="+mn-lt"/>
          <a:ea typeface="+mn-ea"/>
          <a:cs typeface="+mn-cs"/>
        </a:defRPr>
      </a:lvl2pPr>
      <a:lvl3pPr marL="725139" algn="l" defTabSz="725139" rtl="0" eaLnBrk="1" latinLnBrk="0" hangingPunct="1">
        <a:defRPr sz="1428" kern="1200">
          <a:solidFill>
            <a:schemeClr val="tx1"/>
          </a:solidFill>
          <a:latin typeface="+mn-lt"/>
          <a:ea typeface="+mn-ea"/>
          <a:cs typeface="+mn-cs"/>
        </a:defRPr>
      </a:lvl3pPr>
      <a:lvl4pPr marL="1087707" algn="l" defTabSz="725139" rtl="0" eaLnBrk="1" latinLnBrk="0" hangingPunct="1">
        <a:defRPr sz="1428" kern="1200">
          <a:solidFill>
            <a:schemeClr val="tx1"/>
          </a:solidFill>
          <a:latin typeface="+mn-lt"/>
          <a:ea typeface="+mn-ea"/>
          <a:cs typeface="+mn-cs"/>
        </a:defRPr>
      </a:lvl4pPr>
      <a:lvl5pPr marL="1450276" algn="l" defTabSz="725139" rtl="0" eaLnBrk="1" latinLnBrk="0" hangingPunct="1">
        <a:defRPr sz="1428" kern="1200">
          <a:solidFill>
            <a:schemeClr val="tx1"/>
          </a:solidFill>
          <a:latin typeface="+mn-lt"/>
          <a:ea typeface="+mn-ea"/>
          <a:cs typeface="+mn-cs"/>
        </a:defRPr>
      </a:lvl5pPr>
      <a:lvl6pPr marL="1812846" algn="l" defTabSz="725139" rtl="0" eaLnBrk="1" latinLnBrk="0" hangingPunct="1">
        <a:defRPr sz="1428" kern="1200">
          <a:solidFill>
            <a:schemeClr val="tx1"/>
          </a:solidFill>
          <a:latin typeface="+mn-lt"/>
          <a:ea typeface="+mn-ea"/>
          <a:cs typeface="+mn-cs"/>
        </a:defRPr>
      </a:lvl6pPr>
      <a:lvl7pPr marL="2175414" algn="l" defTabSz="725139" rtl="0" eaLnBrk="1" latinLnBrk="0" hangingPunct="1">
        <a:defRPr sz="1428" kern="1200">
          <a:solidFill>
            <a:schemeClr val="tx1"/>
          </a:solidFill>
          <a:latin typeface="+mn-lt"/>
          <a:ea typeface="+mn-ea"/>
          <a:cs typeface="+mn-cs"/>
        </a:defRPr>
      </a:lvl7pPr>
      <a:lvl8pPr marL="2537983" algn="l" defTabSz="725139" rtl="0" eaLnBrk="1" latinLnBrk="0" hangingPunct="1">
        <a:defRPr sz="1428" kern="1200">
          <a:solidFill>
            <a:schemeClr val="tx1"/>
          </a:solidFill>
          <a:latin typeface="+mn-lt"/>
          <a:ea typeface="+mn-ea"/>
          <a:cs typeface="+mn-cs"/>
        </a:defRPr>
      </a:lvl8pPr>
      <a:lvl9pPr marL="2900552" algn="l" defTabSz="725139" rtl="0" eaLnBrk="1" latinLnBrk="0" hangingPunct="1">
        <a:defRPr sz="142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0" userDrawn="1">
          <p15:clr>
            <a:srgbClr val="F26B43"/>
          </p15:clr>
        </p15:guide>
        <p15:guide id="2" pos="144" userDrawn="1">
          <p15:clr>
            <a:srgbClr val="F26B43"/>
          </p15:clr>
        </p15:guide>
        <p15:guide id="3" pos="5616" userDrawn="1">
          <p15:clr>
            <a:srgbClr val="F26B43"/>
          </p15:clr>
        </p15:guide>
        <p15:guide id="4" orient="horz" pos="2832" userDrawn="1">
          <p15:clr>
            <a:srgbClr val="F26B43"/>
          </p15:clr>
        </p15:guide>
        <p15:guide id="5" orient="horz" pos="3088" userDrawn="1">
          <p15:clr>
            <a:srgbClr val="F26B43"/>
          </p15:clr>
        </p15:guide>
        <p15:guide id="6" pos="2880" userDrawn="1">
          <p15:clr>
            <a:srgbClr val="F26B43"/>
          </p15:clr>
        </p15:guide>
        <p15:guide id="7" pos="2736" userDrawn="1">
          <p15:clr>
            <a:srgbClr val="F26B43"/>
          </p15:clr>
        </p15:guide>
        <p15:guide id="8" pos="1440" userDrawn="1">
          <p15:clr>
            <a:srgbClr val="F26B43"/>
          </p15:clr>
        </p15:guide>
        <p15:guide id="9" pos="3024" userDrawn="1">
          <p15:clr>
            <a:srgbClr val="F26B43"/>
          </p15:clr>
        </p15:guide>
        <p15:guide id="10" pos="1296" userDrawn="1">
          <p15:clr>
            <a:srgbClr val="F26B43"/>
          </p15:clr>
        </p15:guide>
        <p15:guide id="11" pos="1584" userDrawn="1">
          <p15:clr>
            <a:srgbClr val="F26B43"/>
          </p15:clr>
        </p15:guide>
        <p15:guide id="12" pos="4320" userDrawn="1">
          <p15:clr>
            <a:srgbClr val="F26B43"/>
          </p15:clr>
        </p15:guide>
        <p15:guide id="13" pos="4176" userDrawn="1">
          <p15:clr>
            <a:srgbClr val="F26B43"/>
          </p15:clr>
        </p15:guide>
        <p15:guide id="14" pos="4464" userDrawn="1">
          <p15:clr>
            <a:srgbClr val="F26B43"/>
          </p15:clr>
        </p15:guide>
        <p15:guide id="15" orient="horz" pos="412" userDrawn="1">
          <p15:clr>
            <a:srgbClr val="F26B43"/>
          </p15:clr>
        </p15:guide>
        <p15:guide id="17" orient="horz" pos="812" userDrawn="1">
          <p15:clr>
            <a:srgbClr val="F26B43"/>
          </p15:clr>
        </p15:guide>
        <p15:guide id="18" orient="horz" pos="1620" userDrawn="1">
          <p15:clr>
            <a:srgbClr val="F26B43"/>
          </p15:clr>
        </p15:guide>
        <p15:guide id="19" orient="horz" pos="1216" userDrawn="1">
          <p15:clr>
            <a:srgbClr val="F26B43"/>
          </p15:clr>
        </p15:guide>
        <p15:guide id="20" orient="horz" pos="2022" userDrawn="1">
          <p15:clr>
            <a:srgbClr val="F26B43"/>
          </p15:clr>
        </p15:guide>
        <p15:guide id="21" orient="horz" pos="242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Title Placeholder"/>
          <p:cNvSpPr>
            <a:spLocks noGrp="1"/>
          </p:cNvSpPr>
          <p:nvPr>
            <p:ph type="title"/>
          </p:nvPr>
        </p:nvSpPr>
        <p:spPr>
          <a:xfrm>
            <a:off x="210312" y="201168"/>
            <a:ext cx="4142232" cy="4294632"/>
          </a:xfrm>
          <a:prstGeom prst="rect">
            <a:avLst/>
          </a:prstGeom>
        </p:spPr>
        <p:txBody>
          <a:bodyPr vert="horz" lIns="0" tIns="0" rIns="0" bIns="0" rtlCol="0" anchor="t">
            <a:noAutofit/>
          </a:bodyPr>
          <a:lstStyle/>
          <a:p>
            <a:r>
              <a:rPr lang="en-US" dirty="0"/>
              <a:t>Click to edit Master title style</a:t>
            </a:r>
          </a:p>
        </p:txBody>
      </p:sp>
      <p:sp>
        <p:nvSpPr>
          <p:cNvPr id="5" name="Text Placeholder"/>
          <p:cNvSpPr>
            <a:spLocks noGrp="1"/>
          </p:cNvSpPr>
          <p:nvPr>
            <p:ph type="body" idx="1"/>
          </p:nvPr>
        </p:nvSpPr>
        <p:spPr>
          <a:xfrm>
            <a:off x="4791456" y="201168"/>
            <a:ext cx="4123944" cy="4294632"/>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4"/>
            <a:endParaRPr lang="en-US" dirty="0"/>
          </a:p>
          <a:p>
            <a:pPr lvl="4"/>
            <a:endParaRPr lang="en-US" dirty="0"/>
          </a:p>
        </p:txBody>
      </p:sp>
      <p:sp>
        <p:nvSpPr>
          <p:cNvPr id="7" name="Footer Placeholder"/>
          <p:cNvSpPr>
            <a:spLocks noGrp="1"/>
          </p:cNvSpPr>
          <p:nvPr>
            <p:ph type="ftr" sz="quarter" idx="3"/>
          </p:nvPr>
        </p:nvSpPr>
        <p:spPr>
          <a:xfrm>
            <a:off x="228666" y="4787900"/>
            <a:ext cx="4114735" cy="166687"/>
          </a:xfrm>
          <a:prstGeom prst="rect">
            <a:avLst/>
          </a:prstGeom>
        </p:spPr>
        <p:txBody>
          <a:bodyPr vert="horz" lIns="0" tIns="0" rIns="0" bIns="0" rtlCol="0" anchor="ctr"/>
          <a:lstStyle>
            <a:lvl1pPr marL="0" marR="0" indent="0" algn="l" defTabSz="685992" rtl="0" eaLnBrk="1" fontAlgn="auto" latinLnBrk="0" hangingPunct="1">
              <a:lnSpc>
                <a:spcPct val="100000"/>
              </a:lnSpc>
              <a:spcBef>
                <a:spcPts val="0"/>
              </a:spcBef>
              <a:spcAft>
                <a:spcPts val="0"/>
              </a:spcAft>
              <a:buClrTx/>
              <a:buSzTx/>
              <a:buFontTx/>
              <a:buNone/>
              <a:tabLst/>
              <a:defRPr sz="600">
                <a:solidFill>
                  <a:schemeClr val="bg1"/>
                </a:solidFill>
                <a:latin typeface="IBM Plex Sans" panose="020B0503050203000203" pitchFamily="34" charset="0"/>
              </a:defRPr>
            </a:lvl1pPr>
          </a:lstStyle>
          <a:p>
            <a:r>
              <a:rPr lang="en-US"/>
              <a:t>IBM Quantum / © 2020 IBM Corporation</a:t>
            </a:r>
            <a:endParaRPr lang="en-US" dirty="0"/>
          </a:p>
        </p:txBody>
      </p:sp>
      <p:sp>
        <p:nvSpPr>
          <p:cNvPr id="8" name="Slide Number Placeholder"/>
          <p:cNvSpPr>
            <a:spLocks noGrp="1"/>
          </p:cNvSpPr>
          <p:nvPr>
            <p:ph type="sldNum" sz="quarter" idx="4"/>
          </p:nvPr>
        </p:nvSpPr>
        <p:spPr>
          <a:xfrm>
            <a:off x="7086601" y="4787900"/>
            <a:ext cx="1828732" cy="166687"/>
          </a:xfrm>
          <a:prstGeom prst="rect">
            <a:avLst/>
          </a:prstGeom>
        </p:spPr>
        <p:txBody>
          <a:bodyPr vert="horz" lIns="0" tIns="0" rIns="0" bIns="0" rtlCol="0" anchor="ctr"/>
          <a:lstStyle>
            <a:lvl1pPr algn="r">
              <a:defRPr sz="600">
                <a:solidFill>
                  <a:schemeClr val="bg1"/>
                </a:solidFill>
                <a:latin typeface="IBM Plex Sans" panose="020B0503050203000203" pitchFamily="34" charset="0"/>
              </a:defRPr>
            </a:lvl1pPr>
          </a:lstStyle>
          <a:p>
            <a:fld id="{59395FB3-9C97-154F-86B2-7E381B951268}" type="slidenum">
              <a:rPr lang="en-US" smtClean="0"/>
              <a:pPr/>
              <a:t>‹#›</a:t>
            </a:fld>
            <a:endParaRPr lang="en-US" dirty="0"/>
          </a:p>
        </p:txBody>
      </p:sp>
      <p:grpSp>
        <p:nvGrpSpPr>
          <p:cNvPr id="59" name="Group 58" descr="Outside edge tick marks for alignment">
            <a:extLst>
              <a:ext uri="{C183D7F6-B498-43B3-948B-1728B52AA6E4}">
                <adec:decorative xmlns:adec="http://schemas.microsoft.com/office/drawing/2017/decorative" val="0"/>
              </a:ext>
            </a:extLst>
          </p:cNvPr>
          <p:cNvGrpSpPr/>
          <p:nvPr userDrawn="1"/>
        </p:nvGrpSpPr>
        <p:grpSpPr>
          <a:xfrm>
            <a:off x="-110110" y="-110490"/>
            <a:ext cx="9364220" cy="5364480"/>
            <a:chOff x="-109730" y="-110490"/>
            <a:chExt cx="9364220" cy="5364480"/>
          </a:xfrm>
        </p:grpSpPr>
        <p:grpSp>
          <p:nvGrpSpPr>
            <p:cNvPr id="60" name="Group 59"/>
            <p:cNvGrpSpPr/>
            <p:nvPr userDrawn="1"/>
          </p:nvGrpSpPr>
          <p:grpSpPr>
            <a:xfrm>
              <a:off x="228600" y="-110490"/>
              <a:ext cx="8686732" cy="91440"/>
              <a:chOff x="228600" y="-152400"/>
              <a:chExt cx="8686732" cy="152400"/>
            </a:xfrm>
          </p:grpSpPr>
          <p:cxnSp>
            <p:nvCxnSpPr>
              <p:cNvPr id="93" name="Straight Connector 92">
                <a:extLst>
                  <a:ext uri="{C183D7F6-B498-43B3-948B-1728B52AA6E4}">
                    <adec:decorative xmlns:adec="http://schemas.microsoft.com/office/drawing/2017/decorative" val="1"/>
                  </a:ext>
                </a:extLst>
              </p:cNvPr>
              <p:cNvCxnSpPr/>
              <p:nvPr userDrawn="1"/>
            </p:nvCxnSpPr>
            <p:spPr bwMode="auto">
              <a:xfrm rot="5400000" flipH="1">
                <a:off x="152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4" name="Straight Connector 93">
                <a:extLst>
                  <a:ext uri="{C183D7F6-B498-43B3-948B-1728B52AA6E4}">
                    <adec:decorative xmlns:adec="http://schemas.microsoft.com/office/drawing/2017/decorative" val="1"/>
                  </a:ext>
                </a:extLst>
              </p:cNvPr>
              <p:cNvCxnSpPr/>
              <p:nvPr userDrawn="1"/>
            </p:nvCxnSpPr>
            <p:spPr bwMode="auto">
              <a:xfrm rot="5400000" flipH="1">
                <a:off x="1981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5" name="Straight Connector 94">
                <a:extLst>
                  <a:ext uri="{C183D7F6-B498-43B3-948B-1728B52AA6E4}">
                    <adec:decorative xmlns:adec="http://schemas.microsoft.com/office/drawing/2017/decorative" val="1"/>
                  </a:ext>
                </a:extLst>
              </p:cNvPr>
              <p:cNvCxnSpPr/>
              <p:nvPr userDrawn="1"/>
            </p:nvCxnSpPr>
            <p:spPr bwMode="auto">
              <a:xfrm rot="5400000" flipH="1">
                <a:off x="2209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6" name="Straight Connector 95">
                <a:extLst>
                  <a:ext uri="{C183D7F6-B498-43B3-948B-1728B52AA6E4}">
                    <adec:decorative xmlns:adec="http://schemas.microsoft.com/office/drawing/2017/decorative" val="1"/>
                  </a:ext>
                </a:extLst>
              </p:cNvPr>
              <p:cNvCxnSpPr/>
              <p:nvPr userDrawn="1"/>
            </p:nvCxnSpPr>
            <p:spPr bwMode="auto">
              <a:xfrm rot="5400000" flipH="1">
                <a:off x="2438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Straight Connector 96">
                <a:extLst>
                  <a:ext uri="{C183D7F6-B498-43B3-948B-1728B52AA6E4}">
                    <adec:decorative xmlns:adec="http://schemas.microsoft.com/office/drawing/2017/decorative" val="1"/>
                  </a:ext>
                </a:extLst>
              </p:cNvPr>
              <p:cNvCxnSpPr/>
              <p:nvPr userDrawn="1"/>
            </p:nvCxnSpPr>
            <p:spPr bwMode="auto">
              <a:xfrm rot="5400000" flipH="1">
                <a:off x="4267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8" name="Straight Connector 97">
                <a:extLst>
                  <a:ext uri="{C183D7F6-B498-43B3-948B-1728B52AA6E4}">
                    <adec:decorative xmlns:adec="http://schemas.microsoft.com/office/drawing/2017/decorative" val="1"/>
                  </a:ext>
                </a:extLst>
              </p:cNvPr>
              <p:cNvCxnSpPr/>
              <p:nvPr userDrawn="1"/>
            </p:nvCxnSpPr>
            <p:spPr bwMode="auto">
              <a:xfrm rot="5400000" flipH="1">
                <a:off x="4495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9" name="Straight Connector 98">
                <a:extLst>
                  <a:ext uri="{C183D7F6-B498-43B3-948B-1728B52AA6E4}">
                    <adec:decorative xmlns:adec="http://schemas.microsoft.com/office/drawing/2017/decorative" val="1"/>
                  </a:ext>
                </a:extLst>
              </p:cNvPr>
              <p:cNvCxnSpPr/>
              <p:nvPr userDrawn="1"/>
            </p:nvCxnSpPr>
            <p:spPr bwMode="auto">
              <a:xfrm rot="5400000" flipH="1">
                <a:off x="4724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0" name="Straight Connector 99">
                <a:extLst>
                  <a:ext uri="{C183D7F6-B498-43B3-948B-1728B52AA6E4}">
                    <adec:decorative xmlns:adec="http://schemas.microsoft.com/office/drawing/2017/decorative" val="1"/>
                  </a:ext>
                </a:extLst>
              </p:cNvPr>
              <p:cNvCxnSpPr/>
              <p:nvPr userDrawn="1"/>
            </p:nvCxnSpPr>
            <p:spPr bwMode="auto">
              <a:xfrm rot="5400000" flipH="1">
                <a:off x="6553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1" name="Straight Connector 100">
                <a:extLst>
                  <a:ext uri="{C183D7F6-B498-43B3-948B-1728B52AA6E4}">
                    <adec:decorative xmlns:adec="http://schemas.microsoft.com/office/drawing/2017/decorative" val="1"/>
                  </a:ext>
                </a:extLst>
              </p:cNvPr>
              <p:cNvCxnSpPr/>
              <p:nvPr userDrawn="1"/>
            </p:nvCxnSpPr>
            <p:spPr bwMode="auto">
              <a:xfrm rot="5400000" flipH="1">
                <a:off x="6781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2" name="Straight Connector 101">
                <a:extLst>
                  <a:ext uri="{C183D7F6-B498-43B3-948B-1728B52AA6E4}">
                    <adec:decorative xmlns:adec="http://schemas.microsoft.com/office/drawing/2017/decorative" val="1"/>
                  </a:ext>
                </a:extLst>
              </p:cNvPr>
              <p:cNvCxnSpPr/>
              <p:nvPr userDrawn="1"/>
            </p:nvCxnSpPr>
            <p:spPr bwMode="auto">
              <a:xfrm rot="5400000" flipH="1">
                <a:off x="7010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3" name="Straight Connector 102">
                <a:extLst>
                  <a:ext uri="{C183D7F6-B498-43B3-948B-1728B52AA6E4}">
                    <adec:decorative xmlns:adec="http://schemas.microsoft.com/office/drawing/2017/decorative" val="1"/>
                  </a:ext>
                </a:extLst>
              </p:cNvPr>
              <p:cNvCxnSpPr/>
              <p:nvPr userDrawn="1"/>
            </p:nvCxnSpPr>
            <p:spPr bwMode="auto">
              <a:xfrm rot="5400000" flipH="1">
                <a:off x="8839132"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1" name="Group 60"/>
            <p:cNvGrpSpPr/>
            <p:nvPr userDrawn="1"/>
          </p:nvGrpSpPr>
          <p:grpSpPr>
            <a:xfrm>
              <a:off x="228600" y="5162550"/>
              <a:ext cx="8686732" cy="91440"/>
              <a:chOff x="228600" y="5143500"/>
              <a:chExt cx="8686732" cy="152400"/>
            </a:xfrm>
          </p:grpSpPr>
          <p:cxnSp>
            <p:nvCxnSpPr>
              <p:cNvPr id="82" name="Straight Connector 81">
                <a:extLst>
                  <a:ext uri="{C183D7F6-B498-43B3-948B-1728B52AA6E4}">
                    <adec:decorative xmlns:adec="http://schemas.microsoft.com/office/drawing/2017/decorative" val="1"/>
                  </a:ext>
                </a:extLst>
              </p:cNvPr>
              <p:cNvCxnSpPr/>
              <p:nvPr userDrawn="1"/>
            </p:nvCxnSpPr>
            <p:spPr bwMode="auto">
              <a:xfrm rot="5400000" flipH="1">
                <a:off x="152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3" name="Straight Connector 82">
                <a:extLst>
                  <a:ext uri="{C183D7F6-B498-43B3-948B-1728B52AA6E4}">
                    <adec:decorative xmlns:adec="http://schemas.microsoft.com/office/drawing/2017/decorative" val="1"/>
                  </a:ext>
                </a:extLst>
              </p:cNvPr>
              <p:cNvCxnSpPr/>
              <p:nvPr userDrawn="1"/>
            </p:nvCxnSpPr>
            <p:spPr bwMode="auto">
              <a:xfrm rot="5400000" flipH="1">
                <a:off x="1981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4" name="Straight Connector 83">
                <a:extLst>
                  <a:ext uri="{C183D7F6-B498-43B3-948B-1728B52AA6E4}">
                    <adec:decorative xmlns:adec="http://schemas.microsoft.com/office/drawing/2017/decorative" val="1"/>
                  </a:ext>
                </a:extLst>
              </p:cNvPr>
              <p:cNvCxnSpPr/>
              <p:nvPr userDrawn="1"/>
            </p:nvCxnSpPr>
            <p:spPr bwMode="auto">
              <a:xfrm rot="5400000" flipH="1">
                <a:off x="2209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5" name="Straight Connector 84">
                <a:extLst>
                  <a:ext uri="{C183D7F6-B498-43B3-948B-1728B52AA6E4}">
                    <adec:decorative xmlns:adec="http://schemas.microsoft.com/office/drawing/2017/decorative" val="1"/>
                  </a:ext>
                </a:extLst>
              </p:cNvPr>
              <p:cNvCxnSpPr/>
              <p:nvPr userDrawn="1"/>
            </p:nvCxnSpPr>
            <p:spPr bwMode="auto">
              <a:xfrm rot="5400000" flipH="1">
                <a:off x="2438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6" name="Straight Connector 85">
                <a:extLst>
                  <a:ext uri="{C183D7F6-B498-43B3-948B-1728B52AA6E4}">
                    <adec:decorative xmlns:adec="http://schemas.microsoft.com/office/drawing/2017/decorative" val="1"/>
                  </a:ext>
                </a:extLst>
              </p:cNvPr>
              <p:cNvCxnSpPr/>
              <p:nvPr userDrawn="1"/>
            </p:nvCxnSpPr>
            <p:spPr bwMode="auto">
              <a:xfrm rot="5400000" flipH="1">
                <a:off x="4267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7" name="Straight Connector 86">
                <a:extLst>
                  <a:ext uri="{C183D7F6-B498-43B3-948B-1728B52AA6E4}">
                    <adec:decorative xmlns:adec="http://schemas.microsoft.com/office/drawing/2017/decorative" val="1"/>
                  </a:ext>
                </a:extLst>
              </p:cNvPr>
              <p:cNvCxnSpPr/>
              <p:nvPr userDrawn="1"/>
            </p:nvCxnSpPr>
            <p:spPr bwMode="auto">
              <a:xfrm rot="5400000" flipH="1">
                <a:off x="4495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8" name="Straight Connector 87">
                <a:extLst>
                  <a:ext uri="{C183D7F6-B498-43B3-948B-1728B52AA6E4}">
                    <adec:decorative xmlns:adec="http://schemas.microsoft.com/office/drawing/2017/decorative" val="1"/>
                  </a:ext>
                </a:extLst>
              </p:cNvPr>
              <p:cNvCxnSpPr/>
              <p:nvPr userDrawn="1"/>
            </p:nvCxnSpPr>
            <p:spPr bwMode="auto">
              <a:xfrm rot="5400000" flipH="1">
                <a:off x="4724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9" name="Straight Connector 88">
                <a:extLst>
                  <a:ext uri="{C183D7F6-B498-43B3-948B-1728B52AA6E4}">
                    <adec:decorative xmlns:adec="http://schemas.microsoft.com/office/drawing/2017/decorative" val="1"/>
                  </a:ext>
                </a:extLst>
              </p:cNvPr>
              <p:cNvCxnSpPr/>
              <p:nvPr userDrawn="1"/>
            </p:nvCxnSpPr>
            <p:spPr bwMode="auto">
              <a:xfrm rot="5400000" flipH="1">
                <a:off x="6553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0" name="Straight Connector 89">
                <a:extLst>
                  <a:ext uri="{C183D7F6-B498-43B3-948B-1728B52AA6E4}">
                    <adec:decorative xmlns:adec="http://schemas.microsoft.com/office/drawing/2017/decorative" val="1"/>
                  </a:ext>
                </a:extLst>
              </p:cNvPr>
              <p:cNvCxnSpPr/>
              <p:nvPr userDrawn="1"/>
            </p:nvCxnSpPr>
            <p:spPr bwMode="auto">
              <a:xfrm rot="5400000" flipH="1">
                <a:off x="6781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1" name="Straight Connector 90">
                <a:extLst>
                  <a:ext uri="{C183D7F6-B498-43B3-948B-1728B52AA6E4}">
                    <adec:decorative xmlns:adec="http://schemas.microsoft.com/office/drawing/2017/decorative" val="1"/>
                  </a:ext>
                </a:extLst>
              </p:cNvPr>
              <p:cNvCxnSpPr/>
              <p:nvPr userDrawn="1"/>
            </p:nvCxnSpPr>
            <p:spPr bwMode="auto">
              <a:xfrm rot="5400000" flipH="1">
                <a:off x="7010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2" name="Straight Connector 91">
                <a:extLst>
                  <a:ext uri="{C183D7F6-B498-43B3-948B-1728B52AA6E4}">
                    <adec:decorative xmlns:adec="http://schemas.microsoft.com/office/drawing/2017/decorative" val="1"/>
                  </a:ext>
                </a:extLst>
              </p:cNvPr>
              <p:cNvCxnSpPr/>
              <p:nvPr userDrawn="1"/>
            </p:nvCxnSpPr>
            <p:spPr bwMode="auto">
              <a:xfrm rot="5400000" flipH="1">
                <a:off x="8839132"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2" name="Group 61"/>
            <p:cNvGrpSpPr/>
            <p:nvPr userDrawn="1"/>
          </p:nvGrpSpPr>
          <p:grpSpPr>
            <a:xfrm>
              <a:off x="-109730" y="237744"/>
              <a:ext cx="91440" cy="4664456"/>
              <a:chOff x="-109730" y="237744"/>
              <a:chExt cx="91440" cy="4664456"/>
            </a:xfrm>
          </p:grpSpPr>
          <p:cxnSp>
            <p:nvCxnSpPr>
              <p:cNvPr id="73" name="Straight Connector 72">
                <a:extLst>
                  <a:ext uri="{C183D7F6-B498-43B3-948B-1728B52AA6E4}">
                    <adec:decorative xmlns:adec="http://schemas.microsoft.com/office/drawing/2017/decorative" val="1"/>
                  </a:ext>
                </a:extLst>
              </p:cNvPr>
              <p:cNvCxnSpPr/>
              <p:nvPr userDrawn="1"/>
            </p:nvCxnSpPr>
            <p:spPr bwMode="auto">
              <a:xfrm flipH="1">
                <a:off x="-109730" y="65379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4" name="Straight Connector 73">
                <a:extLst>
                  <a:ext uri="{C183D7F6-B498-43B3-948B-1728B52AA6E4}">
                    <adec:decorative xmlns:adec="http://schemas.microsoft.com/office/drawing/2017/decorative" val="1"/>
                  </a:ext>
                </a:extLst>
              </p:cNvPr>
              <p:cNvCxnSpPr/>
              <p:nvPr userDrawn="1"/>
            </p:nvCxnSpPr>
            <p:spPr bwMode="auto">
              <a:xfrm flipH="1">
                <a:off x="-109730" y="128930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5" name="Straight Connector 74">
                <a:extLst>
                  <a:ext uri="{C183D7F6-B498-43B3-948B-1728B52AA6E4}">
                    <adec:decorative xmlns:adec="http://schemas.microsoft.com/office/drawing/2017/decorative" val="1"/>
                  </a:ext>
                </a:extLst>
              </p:cNvPr>
              <p:cNvCxnSpPr/>
              <p:nvPr userDrawn="1"/>
            </p:nvCxnSpPr>
            <p:spPr bwMode="auto">
              <a:xfrm flipH="1">
                <a:off x="-109730" y="192938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6" name="Straight Connector 75">
                <a:extLst>
                  <a:ext uri="{C183D7F6-B498-43B3-948B-1728B52AA6E4}">
                    <adec:decorative xmlns:adec="http://schemas.microsoft.com/office/drawing/2017/decorative" val="1"/>
                  </a:ext>
                </a:extLst>
              </p:cNvPr>
              <p:cNvCxnSpPr/>
              <p:nvPr userDrawn="1"/>
            </p:nvCxnSpPr>
            <p:spPr bwMode="auto">
              <a:xfrm flipH="1">
                <a:off x="-109730" y="257099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7" name="Straight Connector 76">
                <a:extLst>
                  <a:ext uri="{C183D7F6-B498-43B3-948B-1728B52AA6E4}">
                    <adec:decorative xmlns:adec="http://schemas.microsoft.com/office/drawing/2017/decorative" val="1"/>
                  </a:ext>
                </a:extLst>
              </p:cNvPr>
              <p:cNvCxnSpPr/>
              <p:nvPr userDrawn="1"/>
            </p:nvCxnSpPr>
            <p:spPr bwMode="auto">
              <a:xfrm flipH="1">
                <a:off x="-109730" y="32095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8" name="Straight Connector 77">
                <a:extLst>
                  <a:ext uri="{C183D7F6-B498-43B3-948B-1728B52AA6E4}">
                    <adec:decorative xmlns:adec="http://schemas.microsoft.com/office/drawing/2017/decorative" val="1"/>
                  </a:ext>
                </a:extLst>
              </p:cNvPr>
              <p:cNvCxnSpPr/>
              <p:nvPr userDrawn="1"/>
            </p:nvCxnSpPr>
            <p:spPr bwMode="auto">
              <a:xfrm flipH="1">
                <a:off x="-109730" y="384962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Straight Connector 78">
                <a:extLst>
                  <a:ext uri="{C183D7F6-B498-43B3-948B-1728B52AA6E4}">
                    <adec:decorative xmlns:adec="http://schemas.microsoft.com/office/drawing/2017/decorative" val="1"/>
                  </a:ext>
                </a:extLst>
              </p:cNvPr>
              <p:cNvCxnSpPr/>
              <p:nvPr userDrawn="1"/>
            </p:nvCxnSpPr>
            <p:spPr bwMode="auto">
              <a:xfrm flipH="1">
                <a:off x="-109730" y="449427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0" name="Straight Connector 79">
                <a:extLst>
                  <a:ext uri="{C183D7F6-B498-43B3-948B-1728B52AA6E4}">
                    <adec:decorative xmlns:adec="http://schemas.microsoft.com/office/drawing/2017/decorative" val="1"/>
                  </a:ext>
                </a:extLst>
              </p:cNvPr>
              <p:cNvCxnSpPr/>
              <p:nvPr userDrawn="1"/>
            </p:nvCxnSpPr>
            <p:spPr bwMode="auto">
              <a:xfrm flipH="1">
                <a:off x="-109730" y="2377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1" name="Straight Connector 80">
                <a:extLst>
                  <a:ext uri="{C183D7F6-B498-43B3-948B-1728B52AA6E4}">
                    <adec:decorative xmlns:adec="http://schemas.microsoft.com/office/drawing/2017/decorative" val="1"/>
                  </a:ext>
                </a:extLst>
              </p:cNvPr>
              <p:cNvCxnSpPr/>
              <p:nvPr userDrawn="1"/>
            </p:nvCxnSpPr>
            <p:spPr bwMode="auto">
              <a:xfrm flipH="1">
                <a:off x="-109730" y="490220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3" name="Group 62"/>
            <p:cNvGrpSpPr/>
            <p:nvPr userDrawn="1"/>
          </p:nvGrpSpPr>
          <p:grpSpPr>
            <a:xfrm>
              <a:off x="9163050" y="237744"/>
              <a:ext cx="91440" cy="4663440"/>
              <a:chOff x="-109730" y="231394"/>
              <a:chExt cx="91440" cy="4663440"/>
            </a:xfrm>
          </p:grpSpPr>
          <p:cxnSp>
            <p:nvCxnSpPr>
              <p:cNvPr id="64" name="Straight Connector 63">
                <a:extLst>
                  <a:ext uri="{C183D7F6-B498-43B3-948B-1728B52AA6E4}">
                    <adec:decorative xmlns:adec="http://schemas.microsoft.com/office/drawing/2017/decorative" val="1"/>
                  </a:ext>
                </a:extLst>
              </p:cNvPr>
              <p:cNvCxnSpPr/>
              <p:nvPr userDrawn="1"/>
            </p:nvCxnSpPr>
            <p:spPr bwMode="auto">
              <a:xfrm flipH="1">
                <a:off x="-109730" y="64744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5" name="Straight Connector 64">
                <a:extLst>
                  <a:ext uri="{C183D7F6-B498-43B3-948B-1728B52AA6E4}">
                    <adec:decorative xmlns:adec="http://schemas.microsoft.com/office/drawing/2017/decorative" val="1"/>
                  </a:ext>
                </a:extLst>
              </p:cNvPr>
              <p:cNvCxnSpPr/>
              <p:nvPr userDrawn="1"/>
            </p:nvCxnSpPr>
            <p:spPr bwMode="auto">
              <a:xfrm flipH="1">
                <a:off x="-109730" y="128295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5">
                <a:extLst>
                  <a:ext uri="{C183D7F6-B498-43B3-948B-1728B52AA6E4}">
                    <adec:decorative xmlns:adec="http://schemas.microsoft.com/office/drawing/2017/decorative" val="1"/>
                  </a:ext>
                </a:extLst>
              </p:cNvPr>
              <p:cNvCxnSpPr/>
              <p:nvPr userDrawn="1"/>
            </p:nvCxnSpPr>
            <p:spPr bwMode="auto">
              <a:xfrm flipH="1">
                <a:off x="-109730" y="19230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a:extLst>
                  <a:ext uri="{C183D7F6-B498-43B3-948B-1728B52AA6E4}">
                    <adec:decorative xmlns:adec="http://schemas.microsoft.com/office/drawing/2017/decorative" val="1"/>
                  </a:ext>
                </a:extLst>
              </p:cNvPr>
              <p:cNvCxnSpPr/>
              <p:nvPr userDrawn="1"/>
            </p:nvCxnSpPr>
            <p:spPr bwMode="auto">
              <a:xfrm flipH="1">
                <a:off x="-109730" y="256311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8" name="Straight Connector 67">
                <a:extLst>
                  <a:ext uri="{C183D7F6-B498-43B3-948B-1728B52AA6E4}">
                    <adec:decorative xmlns:adec="http://schemas.microsoft.com/office/drawing/2017/decorative" val="1"/>
                  </a:ext>
                </a:extLst>
              </p:cNvPr>
              <p:cNvCxnSpPr/>
              <p:nvPr userDrawn="1"/>
            </p:nvCxnSpPr>
            <p:spPr bwMode="auto">
              <a:xfrm flipH="1">
                <a:off x="-109730" y="32031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9" name="Straight Connector 68">
                <a:extLst>
                  <a:ext uri="{C183D7F6-B498-43B3-948B-1728B52AA6E4}">
                    <adec:decorative xmlns:adec="http://schemas.microsoft.com/office/drawing/2017/decorative" val="1"/>
                  </a:ext>
                </a:extLst>
              </p:cNvPr>
              <p:cNvCxnSpPr/>
              <p:nvPr userDrawn="1"/>
            </p:nvCxnSpPr>
            <p:spPr bwMode="auto">
              <a:xfrm flipH="1">
                <a:off x="-109730" y="384327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Straight Connector 69">
                <a:extLst>
                  <a:ext uri="{C183D7F6-B498-43B3-948B-1728B52AA6E4}">
                    <adec:decorative xmlns:adec="http://schemas.microsoft.com/office/drawing/2017/decorative" val="1"/>
                  </a:ext>
                </a:extLst>
              </p:cNvPr>
              <p:cNvCxnSpPr/>
              <p:nvPr userDrawn="1"/>
            </p:nvCxnSpPr>
            <p:spPr bwMode="auto">
              <a:xfrm flipH="1">
                <a:off x="-109730" y="448792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1" name="Straight Connector 70">
                <a:extLst>
                  <a:ext uri="{C183D7F6-B498-43B3-948B-1728B52AA6E4}">
                    <adec:decorative xmlns:adec="http://schemas.microsoft.com/office/drawing/2017/decorative" val="1"/>
                  </a:ext>
                </a:extLst>
              </p:cNvPr>
              <p:cNvCxnSpPr/>
              <p:nvPr userDrawn="1"/>
            </p:nvCxnSpPr>
            <p:spPr bwMode="auto">
              <a:xfrm flipH="1">
                <a:off x="-109730" y="2313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Straight Connector 71">
                <a:extLst>
                  <a:ext uri="{C183D7F6-B498-43B3-948B-1728B52AA6E4}">
                    <adec:decorative xmlns:adec="http://schemas.microsoft.com/office/drawing/2017/decorative" val="1"/>
                  </a:ext>
                </a:extLst>
              </p:cNvPr>
              <p:cNvCxnSpPr/>
              <p:nvPr userDrawn="1"/>
            </p:nvCxnSpPr>
            <p:spPr bwMode="auto">
              <a:xfrm flipH="1">
                <a:off x="-109730" y="48948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240078074"/>
      </p:ext>
    </p:extLst>
  </p:cSld>
  <p:clrMap bg1="dk1" tx1="lt1" bg2="dk2" tx2="lt2" accent1="accent1" accent2="accent2" accent3="accent3" accent4="accent4" accent5="accent5" accent6="accent6" hlink="hlink" folHlink="folHlink"/>
  <p:sldLayoutIdLst>
    <p:sldLayoutId id="2147483987" r:id="rId1"/>
    <p:sldLayoutId id="2147483986"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 id="2147483998" r:id="rId13"/>
    <p:sldLayoutId id="2147483999" r:id="rId14"/>
    <p:sldLayoutId id="2147484000" r:id="rId15"/>
    <p:sldLayoutId id="2147484001" r:id="rId16"/>
    <p:sldLayoutId id="2147484002" r:id="rId17"/>
    <p:sldLayoutId id="2147484003" r:id="rId18"/>
    <p:sldLayoutId id="2147484004" r:id="rId19"/>
    <p:sldLayoutId id="2147484005" r:id="rId20"/>
    <p:sldLayoutId id="2147484006" r:id="rId21"/>
    <p:sldLayoutId id="2147484020" r:id="rId22"/>
    <p:sldLayoutId id="2147484008" r:id="rId23"/>
    <p:sldLayoutId id="2147484021" r:id="rId24"/>
    <p:sldLayoutId id="2147484024" r:id="rId25"/>
    <p:sldLayoutId id="2147484023" r:id="rId26"/>
    <p:sldLayoutId id="2147484010" r:id="rId27"/>
    <p:sldLayoutId id="2147484022" r:id="rId28"/>
    <p:sldLayoutId id="2147484011" r:id="rId29"/>
    <p:sldLayoutId id="2147484014" r:id="rId30"/>
    <p:sldLayoutId id="2147484012" r:id="rId31"/>
  </p:sldLayoutIdLst>
  <p:hf hdr="0" dt="0"/>
  <p:txStyles>
    <p:titleStyle>
      <a:lvl1pPr algn="l" rtl="0" eaLnBrk="1" fontAlgn="base" hangingPunct="1">
        <a:lnSpc>
          <a:spcPct val="90000"/>
        </a:lnSpc>
        <a:spcBef>
          <a:spcPct val="0"/>
        </a:spcBef>
        <a:spcAft>
          <a:spcPct val="0"/>
        </a:spcAft>
        <a:defRPr sz="2800" b="0" i="0">
          <a:solidFill>
            <a:schemeClr val="bg1"/>
          </a:solidFill>
          <a:latin typeface="IBM Plex Sans Light" panose="020B0403050203000203" pitchFamily="34" charset="77"/>
          <a:ea typeface="IBM Plex Sans Light" panose="020B0403050203000203" pitchFamily="34" charset="77"/>
          <a:cs typeface="IBM Plex Sans Light" panose="020B0403050203000203" pitchFamily="34" charset="77"/>
        </a:defRPr>
      </a:lvl1pPr>
      <a:lvl2pPr algn="l" rtl="0" eaLnBrk="1" fontAlgn="base" hangingPunct="1">
        <a:lnSpc>
          <a:spcPct val="90000"/>
        </a:lnSpc>
        <a:spcBef>
          <a:spcPct val="0"/>
        </a:spcBef>
        <a:spcAft>
          <a:spcPct val="0"/>
        </a:spcAft>
        <a:defRPr sz="2220">
          <a:solidFill>
            <a:srgbClr val="191919"/>
          </a:solidFill>
          <a:latin typeface="HelvNeue Light for IBM" pitchFamily="34" charset="0"/>
        </a:defRPr>
      </a:lvl2pPr>
      <a:lvl3pPr algn="l" rtl="0" eaLnBrk="1" fontAlgn="base" hangingPunct="1">
        <a:lnSpc>
          <a:spcPct val="90000"/>
        </a:lnSpc>
        <a:spcBef>
          <a:spcPct val="0"/>
        </a:spcBef>
        <a:spcAft>
          <a:spcPct val="0"/>
        </a:spcAft>
        <a:defRPr sz="2220">
          <a:solidFill>
            <a:srgbClr val="191919"/>
          </a:solidFill>
          <a:latin typeface="HelvNeue Light for IBM" pitchFamily="34" charset="0"/>
        </a:defRPr>
      </a:lvl3pPr>
      <a:lvl4pPr algn="l" rtl="0" eaLnBrk="1" fontAlgn="base" hangingPunct="1">
        <a:lnSpc>
          <a:spcPct val="90000"/>
        </a:lnSpc>
        <a:spcBef>
          <a:spcPct val="0"/>
        </a:spcBef>
        <a:spcAft>
          <a:spcPct val="0"/>
        </a:spcAft>
        <a:defRPr sz="2220">
          <a:solidFill>
            <a:srgbClr val="191919"/>
          </a:solidFill>
          <a:latin typeface="HelvNeue Light for IBM" pitchFamily="34" charset="0"/>
        </a:defRPr>
      </a:lvl4pPr>
      <a:lvl5pPr algn="l" rtl="0" eaLnBrk="1" fontAlgn="base" hangingPunct="1">
        <a:lnSpc>
          <a:spcPct val="90000"/>
        </a:lnSpc>
        <a:spcBef>
          <a:spcPct val="0"/>
        </a:spcBef>
        <a:spcAft>
          <a:spcPct val="0"/>
        </a:spcAft>
        <a:defRPr sz="2220">
          <a:solidFill>
            <a:srgbClr val="191919"/>
          </a:solidFill>
          <a:latin typeface="HelvNeue Light for IBM" pitchFamily="34" charset="0"/>
        </a:defRPr>
      </a:lvl5pPr>
      <a:lvl6pPr marL="362568" algn="l" rtl="0" eaLnBrk="1" fontAlgn="base" hangingPunct="1">
        <a:lnSpc>
          <a:spcPct val="90000"/>
        </a:lnSpc>
        <a:spcBef>
          <a:spcPct val="0"/>
        </a:spcBef>
        <a:spcAft>
          <a:spcPct val="0"/>
        </a:spcAft>
        <a:defRPr sz="2220">
          <a:solidFill>
            <a:srgbClr val="191919"/>
          </a:solidFill>
          <a:latin typeface="HelvNeue Light for IBM" pitchFamily="34" charset="0"/>
        </a:defRPr>
      </a:lvl6pPr>
      <a:lvl7pPr marL="725139" algn="l" rtl="0" eaLnBrk="1" fontAlgn="base" hangingPunct="1">
        <a:lnSpc>
          <a:spcPct val="90000"/>
        </a:lnSpc>
        <a:spcBef>
          <a:spcPct val="0"/>
        </a:spcBef>
        <a:spcAft>
          <a:spcPct val="0"/>
        </a:spcAft>
        <a:defRPr sz="2220">
          <a:solidFill>
            <a:srgbClr val="191919"/>
          </a:solidFill>
          <a:latin typeface="HelvNeue Light for IBM" pitchFamily="34" charset="0"/>
        </a:defRPr>
      </a:lvl7pPr>
      <a:lvl8pPr marL="1087707" algn="l" rtl="0" eaLnBrk="1" fontAlgn="base" hangingPunct="1">
        <a:lnSpc>
          <a:spcPct val="90000"/>
        </a:lnSpc>
        <a:spcBef>
          <a:spcPct val="0"/>
        </a:spcBef>
        <a:spcAft>
          <a:spcPct val="0"/>
        </a:spcAft>
        <a:defRPr sz="2220">
          <a:solidFill>
            <a:srgbClr val="191919"/>
          </a:solidFill>
          <a:latin typeface="HelvNeue Light for IBM" pitchFamily="34" charset="0"/>
        </a:defRPr>
      </a:lvl8pPr>
      <a:lvl9pPr marL="1450276" algn="l" rtl="0" eaLnBrk="1" fontAlgn="base" hangingPunct="1">
        <a:lnSpc>
          <a:spcPct val="90000"/>
        </a:lnSpc>
        <a:spcBef>
          <a:spcPct val="0"/>
        </a:spcBef>
        <a:spcAft>
          <a:spcPct val="0"/>
        </a:spcAft>
        <a:defRPr sz="2220">
          <a:solidFill>
            <a:srgbClr val="191919"/>
          </a:solidFill>
          <a:latin typeface="HelvNeue Light for IBM" pitchFamily="34" charset="0"/>
        </a:defRPr>
      </a:lvl9pPr>
    </p:titleStyle>
    <p:bodyStyle>
      <a:lvl1pPr marL="0" indent="0" algn="l" rtl="0" eaLnBrk="1" fontAlgn="base" hangingPunct="1">
        <a:lnSpc>
          <a:spcPct val="110000"/>
        </a:lnSpc>
        <a:spcBef>
          <a:spcPts val="1100"/>
        </a:spcBef>
        <a:spcAft>
          <a:spcPct val="0"/>
        </a:spcAft>
        <a:buClr>
          <a:srgbClr val="161616"/>
        </a:buClr>
        <a:buSzPct val="90000"/>
        <a:buFont typeface="Arial" panose="020B0604020202020204" pitchFamily="34" charset="0"/>
        <a:buNone/>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
          <a:schemeClr val="bg1"/>
        </a:buClr>
        <a:buSzPct val="80000"/>
        <a:buFont typeface="System Font Regular"/>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
          <a:schemeClr val="bg1"/>
        </a:buClr>
        <a:buSzPct val="80000"/>
        <a:buFont typeface="Arial" panose="020B0604020202020204" pitchFamily="34" charset="0"/>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
          <a:schemeClr val="bg1"/>
        </a:buClr>
        <a:buSzPct val="80000"/>
        <a:buFont typeface=".AppleSystemUIFont" charset="-120"/>
        <a:buChar char="–"/>
        <a:tabLst/>
        <a:defRPr sz="1400" baseline="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4pPr>
      <a:lvl5pPr marL="803285" indent="-173736" algn="l" rtl="0" eaLnBrk="1" fontAlgn="base" hangingPunct="1">
        <a:lnSpc>
          <a:spcPct val="110000"/>
        </a:lnSpc>
        <a:spcBef>
          <a:spcPts val="1100"/>
        </a:spcBef>
        <a:spcAft>
          <a:spcPct val="0"/>
        </a:spcAft>
        <a:buClr>
          <a:schemeClr val="bg1"/>
        </a:buClr>
        <a:buSzPct val="80000"/>
        <a:buFont typeface=".AppleSystemUIFont" charset="-120"/>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p:bodyStyle>
    <p:otherStyle>
      <a:defPPr>
        <a:defRPr lang="en-US"/>
      </a:defPPr>
      <a:lvl1pPr marL="0" algn="l" defTabSz="725139" rtl="0" eaLnBrk="1" latinLnBrk="0" hangingPunct="1">
        <a:defRPr sz="1428" kern="1200">
          <a:solidFill>
            <a:schemeClr val="tx1"/>
          </a:solidFill>
          <a:latin typeface="+mn-lt"/>
          <a:ea typeface="+mn-ea"/>
          <a:cs typeface="+mn-cs"/>
        </a:defRPr>
      </a:lvl1pPr>
      <a:lvl2pPr marL="362568" algn="l" defTabSz="725139" rtl="0" eaLnBrk="1" latinLnBrk="0" hangingPunct="1">
        <a:defRPr sz="1428" kern="1200">
          <a:solidFill>
            <a:schemeClr val="tx1"/>
          </a:solidFill>
          <a:latin typeface="+mn-lt"/>
          <a:ea typeface="+mn-ea"/>
          <a:cs typeface="+mn-cs"/>
        </a:defRPr>
      </a:lvl2pPr>
      <a:lvl3pPr marL="725139" algn="l" defTabSz="725139" rtl="0" eaLnBrk="1" latinLnBrk="0" hangingPunct="1">
        <a:defRPr sz="1428" kern="1200">
          <a:solidFill>
            <a:schemeClr val="tx1"/>
          </a:solidFill>
          <a:latin typeface="+mn-lt"/>
          <a:ea typeface="+mn-ea"/>
          <a:cs typeface="+mn-cs"/>
        </a:defRPr>
      </a:lvl3pPr>
      <a:lvl4pPr marL="1087707" algn="l" defTabSz="725139" rtl="0" eaLnBrk="1" latinLnBrk="0" hangingPunct="1">
        <a:defRPr sz="1428" kern="1200">
          <a:solidFill>
            <a:schemeClr val="tx1"/>
          </a:solidFill>
          <a:latin typeface="+mn-lt"/>
          <a:ea typeface="+mn-ea"/>
          <a:cs typeface="+mn-cs"/>
        </a:defRPr>
      </a:lvl4pPr>
      <a:lvl5pPr marL="1450276" algn="l" defTabSz="725139" rtl="0" eaLnBrk="1" latinLnBrk="0" hangingPunct="1">
        <a:defRPr sz="1428" kern="1200">
          <a:solidFill>
            <a:schemeClr val="tx1"/>
          </a:solidFill>
          <a:latin typeface="+mn-lt"/>
          <a:ea typeface="+mn-ea"/>
          <a:cs typeface="+mn-cs"/>
        </a:defRPr>
      </a:lvl5pPr>
      <a:lvl6pPr marL="1812846" algn="l" defTabSz="725139" rtl="0" eaLnBrk="1" latinLnBrk="0" hangingPunct="1">
        <a:defRPr sz="1428" kern="1200">
          <a:solidFill>
            <a:schemeClr val="tx1"/>
          </a:solidFill>
          <a:latin typeface="+mn-lt"/>
          <a:ea typeface="+mn-ea"/>
          <a:cs typeface="+mn-cs"/>
        </a:defRPr>
      </a:lvl6pPr>
      <a:lvl7pPr marL="2175414" algn="l" defTabSz="725139" rtl="0" eaLnBrk="1" latinLnBrk="0" hangingPunct="1">
        <a:defRPr sz="1428" kern="1200">
          <a:solidFill>
            <a:schemeClr val="tx1"/>
          </a:solidFill>
          <a:latin typeface="+mn-lt"/>
          <a:ea typeface="+mn-ea"/>
          <a:cs typeface="+mn-cs"/>
        </a:defRPr>
      </a:lvl7pPr>
      <a:lvl8pPr marL="2537983" algn="l" defTabSz="725139" rtl="0" eaLnBrk="1" latinLnBrk="0" hangingPunct="1">
        <a:defRPr sz="1428" kern="1200">
          <a:solidFill>
            <a:schemeClr val="tx1"/>
          </a:solidFill>
          <a:latin typeface="+mn-lt"/>
          <a:ea typeface="+mn-ea"/>
          <a:cs typeface="+mn-cs"/>
        </a:defRPr>
      </a:lvl8pPr>
      <a:lvl9pPr marL="2900552" algn="l" defTabSz="725139" rtl="0" eaLnBrk="1" latinLnBrk="0" hangingPunct="1">
        <a:defRPr sz="142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0" userDrawn="1">
          <p15:clr>
            <a:srgbClr val="F26B43"/>
          </p15:clr>
        </p15:guide>
        <p15:guide id="2" pos="144" userDrawn="1">
          <p15:clr>
            <a:srgbClr val="F26B43"/>
          </p15:clr>
        </p15:guide>
        <p15:guide id="3" pos="5616" userDrawn="1">
          <p15:clr>
            <a:srgbClr val="F26B43"/>
          </p15:clr>
        </p15:guide>
        <p15:guide id="4" orient="horz" pos="2832" userDrawn="1">
          <p15:clr>
            <a:srgbClr val="F26B43"/>
          </p15:clr>
        </p15:guide>
        <p15:guide id="5" orient="horz" pos="3088" userDrawn="1">
          <p15:clr>
            <a:srgbClr val="F26B43"/>
          </p15:clr>
        </p15:guide>
        <p15:guide id="6" pos="2880" userDrawn="1">
          <p15:clr>
            <a:srgbClr val="F26B43"/>
          </p15:clr>
        </p15:guide>
        <p15:guide id="7" pos="2736" userDrawn="1">
          <p15:clr>
            <a:srgbClr val="F26B43"/>
          </p15:clr>
        </p15:guide>
        <p15:guide id="8" pos="1440" userDrawn="1">
          <p15:clr>
            <a:srgbClr val="F26B43"/>
          </p15:clr>
        </p15:guide>
        <p15:guide id="9" pos="3024" userDrawn="1">
          <p15:clr>
            <a:srgbClr val="F26B43"/>
          </p15:clr>
        </p15:guide>
        <p15:guide id="10" pos="1296" userDrawn="1">
          <p15:clr>
            <a:srgbClr val="F26B43"/>
          </p15:clr>
        </p15:guide>
        <p15:guide id="11" pos="1584" userDrawn="1">
          <p15:clr>
            <a:srgbClr val="F26B43"/>
          </p15:clr>
        </p15:guide>
        <p15:guide id="12" pos="4320" userDrawn="1">
          <p15:clr>
            <a:srgbClr val="F26B43"/>
          </p15:clr>
        </p15:guide>
        <p15:guide id="13" pos="4176" userDrawn="1">
          <p15:clr>
            <a:srgbClr val="F26B43"/>
          </p15:clr>
        </p15:guide>
        <p15:guide id="14" pos="4464" userDrawn="1">
          <p15:clr>
            <a:srgbClr val="F26B43"/>
          </p15:clr>
        </p15:guide>
        <p15:guide id="15" orient="horz" pos="412" userDrawn="1">
          <p15:clr>
            <a:srgbClr val="F26B43"/>
          </p15:clr>
        </p15:guide>
        <p15:guide id="17" orient="horz" pos="812" userDrawn="1">
          <p15:clr>
            <a:srgbClr val="F26B43"/>
          </p15:clr>
        </p15:guide>
        <p15:guide id="18" orient="horz" pos="1620" userDrawn="1">
          <p15:clr>
            <a:srgbClr val="F26B43"/>
          </p15:clr>
        </p15:guide>
        <p15:guide id="19" orient="horz" pos="1216" userDrawn="1">
          <p15:clr>
            <a:srgbClr val="F26B43"/>
          </p15:clr>
        </p15:guide>
        <p15:guide id="20" orient="horz" pos="2022" userDrawn="1">
          <p15:clr>
            <a:srgbClr val="F26B43"/>
          </p15:clr>
        </p15:guide>
        <p15:guide id="21" orient="horz" pos="242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90.png"/><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10.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43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22.tiff"/></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70.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0.png"/><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tiff"/><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customXml" Target="../ink/ink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0.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0.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0.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360.png"/><Relationship Id="rId13" Type="http://schemas.openxmlformats.org/officeDocument/2006/relationships/customXml" Target="../ink/ink6.xml"/><Relationship Id="rId18" Type="http://schemas.openxmlformats.org/officeDocument/2006/relationships/image" Target="../media/image41.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38.png"/><Relationship Id="rId17" Type="http://schemas.openxmlformats.org/officeDocument/2006/relationships/customXml" Target="../ink/ink8.xml"/><Relationship Id="rId2" Type="http://schemas.openxmlformats.org/officeDocument/2006/relationships/image" Target="../media/image12.png"/><Relationship Id="rId16"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350.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370.png"/><Relationship Id="rId4" Type="http://schemas.openxmlformats.org/officeDocument/2006/relationships/image" Target="../media/image340.png"/><Relationship Id="rId9" Type="http://schemas.openxmlformats.org/officeDocument/2006/relationships/customXml" Target="../ink/ink4.xml"/><Relationship Id="rId1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B69FBC-31F8-6044-AB16-FCCA1A027D3A}"/>
              </a:ext>
            </a:extLst>
          </p:cNvPr>
          <p:cNvSpPr>
            <a:spLocks noGrp="1"/>
          </p:cNvSpPr>
          <p:nvPr>
            <p:ph type="title"/>
          </p:nvPr>
        </p:nvSpPr>
        <p:spPr>
          <a:xfrm>
            <a:off x="210311" y="201170"/>
            <a:ext cx="6557957" cy="363606"/>
          </a:xfrm>
        </p:spPr>
        <p:txBody>
          <a:bodyPr/>
          <a:lstStyle/>
          <a:p>
            <a:r>
              <a:rPr lang="en-US" dirty="0"/>
              <a:t>Introduction to the Surface Code</a:t>
            </a:r>
          </a:p>
        </p:txBody>
      </p:sp>
      <p:sp>
        <p:nvSpPr>
          <p:cNvPr id="7" name="Text Placeholder 6">
            <a:extLst>
              <a:ext uri="{FF2B5EF4-FFF2-40B4-BE49-F238E27FC236}">
                <a16:creationId xmlns:a16="http://schemas.microsoft.com/office/drawing/2014/main" id="{53A6BBA0-69E4-6F42-9908-73AC6C5A76AD}"/>
              </a:ext>
            </a:extLst>
          </p:cNvPr>
          <p:cNvSpPr>
            <a:spLocks noGrp="1"/>
          </p:cNvSpPr>
          <p:nvPr>
            <p:ph type="body" sz="quarter" idx="13"/>
          </p:nvPr>
        </p:nvSpPr>
        <p:spPr/>
        <p:txBody>
          <a:bodyPr/>
          <a:lstStyle/>
          <a:p>
            <a:r>
              <a:rPr lang="en-US" dirty="0"/>
              <a:t>James R. Wootton</a:t>
            </a:r>
          </a:p>
        </p:txBody>
      </p:sp>
      <p:sp>
        <p:nvSpPr>
          <p:cNvPr id="8" name="Text Placeholder 7">
            <a:extLst>
              <a:ext uri="{FF2B5EF4-FFF2-40B4-BE49-F238E27FC236}">
                <a16:creationId xmlns:a16="http://schemas.microsoft.com/office/drawing/2014/main" id="{668969B6-5B2E-0747-946B-C301B86BC204}"/>
              </a:ext>
            </a:extLst>
          </p:cNvPr>
          <p:cNvSpPr>
            <a:spLocks noGrp="1"/>
          </p:cNvSpPr>
          <p:nvPr>
            <p:ph type="body" sz="quarter" idx="14"/>
          </p:nvPr>
        </p:nvSpPr>
        <p:spPr/>
        <p:txBody>
          <a:bodyPr/>
          <a:lstStyle/>
          <a:p>
            <a:r>
              <a:rPr lang="en-US" dirty="0"/>
              <a:t>IBM Quantum</a:t>
            </a:r>
          </a:p>
        </p:txBody>
      </p:sp>
      <p:sp>
        <p:nvSpPr>
          <p:cNvPr id="2" name="Footer Placeholder 1">
            <a:extLst>
              <a:ext uri="{FF2B5EF4-FFF2-40B4-BE49-F238E27FC236}">
                <a16:creationId xmlns:a16="http://schemas.microsoft.com/office/drawing/2014/main" id="{BB2326AA-EF8F-FA4A-B9D4-C9BC983A347F}"/>
              </a:ext>
            </a:extLst>
          </p:cNvPr>
          <p:cNvSpPr>
            <a:spLocks noGrp="1"/>
          </p:cNvSpPr>
          <p:nvPr>
            <p:ph type="ftr" sz="quarter" idx="10"/>
          </p:nvPr>
        </p:nvSpPr>
        <p:spPr/>
        <p:txBody>
          <a:bodyPr/>
          <a:lstStyle/>
          <a:p>
            <a:r>
              <a:rPr lang="en-US"/>
              <a:t>IBM Quantum / © 2020 IBM Corporation</a:t>
            </a:r>
            <a:endParaRPr lang="en-US" dirty="0"/>
          </a:p>
        </p:txBody>
      </p:sp>
      <p:pic>
        <p:nvPicPr>
          <p:cNvPr id="9" name="Picture 8" descr="A close up of a logo&#10;&#10;Description automatically generated">
            <a:extLst>
              <a:ext uri="{FF2B5EF4-FFF2-40B4-BE49-F238E27FC236}">
                <a16:creationId xmlns:a16="http://schemas.microsoft.com/office/drawing/2014/main" id="{3938AB52-DF9E-8F4F-A24F-6A302CFAA024}"/>
              </a:ext>
            </a:extLst>
          </p:cNvPr>
          <p:cNvPicPr>
            <a:picLocks noChangeAspect="1"/>
          </p:cNvPicPr>
          <p:nvPr/>
        </p:nvPicPr>
        <p:blipFill rotWithShape="1">
          <a:blip r:embed="rId2"/>
          <a:srcRect l="52882"/>
          <a:stretch/>
        </p:blipFill>
        <p:spPr>
          <a:xfrm>
            <a:off x="4872673" y="0"/>
            <a:ext cx="4271327" cy="5143500"/>
          </a:xfrm>
          <a:prstGeom prst="rect">
            <a:avLst/>
          </a:prstGeom>
        </p:spPr>
      </p:pic>
    </p:spTree>
    <p:extLst>
      <p:ext uri="{BB962C8B-B14F-4D97-AF65-F5344CB8AC3E}">
        <p14:creationId xmlns:p14="http://schemas.microsoft.com/office/powerpoint/2010/main" val="1973938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328085"/>
          </a:xfrm>
        </p:spPr>
        <p:txBody>
          <a:bodyPr/>
          <a:lstStyle/>
          <a:p>
            <a:pPr lvl="1">
              <a:buClr>
                <a:schemeClr val="tx2"/>
              </a:buClr>
            </a:pPr>
            <a:r>
              <a:rPr lang="en-US" dirty="0"/>
              <a:t>For our basic encoded 1, we use a bunch of 0s with a line from left to right (passing through plaquettes)</a:t>
            </a:r>
          </a:p>
          <a:p>
            <a:pPr marL="0" lvl="1" indent="0">
              <a:buClr>
                <a:schemeClr val="tx2"/>
              </a:buClr>
              <a:buNone/>
            </a:pPr>
            <a:br>
              <a:rPr lang="en-US" dirty="0"/>
            </a:br>
            <a:br>
              <a:rPr lang="en-US" dirty="0"/>
            </a:br>
            <a:br>
              <a:rPr lang="en-US" dirty="0"/>
            </a:br>
            <a:br>
              <a:rPr lang="en-US" dirty="0"/>
            </a:br>
            <a:br>
              <a:rPr lang="en-US" dirty="0"/>
            </a:br>
            <a:br>
              <a:rPr lang="en-US" dirty="0"/>
            </a:br>
            <a:br>
              <a:rPr lang="en-US" dirty="0"/>
            </a:br>
            <a:br>
              <a:rPr lang="en-US" dirty="0"/>
            </a:br>
            <a:endParaRPr lang="en-US" dirty="0"/>
          </a:p>
          <a:p>
            <a:pPr lvl="1">
              <a:buClr>
                <a:schemeClr val="tx2"/>
              </a:buClr>
            </a:pPr>
            <a:r>
              <a:rPr lang="en-US" dirty="0"/>
              <a:t>This also spawns an exponentially large family</a:t>
            </a:r>
          </a:p>
          <a:p>
            <a:pPr lvl="1">
              <a:buClr>
                <a:schemeClr val="tx2"/>
              </a:buClr>
            </a:pPr>
            <a:r>
              <a:rPr lang="en-US" dirty="0"/>
              <a:t>All have </a:t>
            </a:r>
            <a:r>
              <a:rPr lang="en-US" i="1" dirty="0"/>
              <a:t>odd</a:t>
            </a:r>
            <a:r>
              <a:rPr lang="en-US" dirty="0"/>
              <a:t> parity for a line from top to bottom</a:t>
            </a:r>
          </a:p>
          <a:p>
            <a:pPr lvl="1">
              <a:buClr>
                <a:schemeClr val="tx2"/>
              </a:buClr>
            </a:pPr>
            <a:r>
              <a:rPr lang="en-US" dirty="0"/>
              <a:t>Unlike the repetition code, distinguishing encoded 0 and 1 requires some effort (which is good!)</a:t>
            </a:r>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10</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BACD8F51-8740-9F49-8D8D-6804AAE35323}"/>
              </a:ext>
            </a:extLst>
          </p:cNvPr>
          <p:cNvPicPr>
            <a:picLocks noChangeAspect="1"/>
          </p:cNvPicPr>
          <p:nvPr/>
        </p:nvPicPr>
        <p:blipFill>
          <a:blip r:embed="rId2"/>
          <a:stretch>
            <a:fillRect/>
          </a:stretch>
        </p:blipFill>
        <p:spPr>
          <a:xfrm>
            <a:off x="3597214" y="1243358"/>
            <a:ext cx="4191123" cy="2043273"/>
          </a:xfrm>
          <a:prstGeom prst="rect">
            <a:avLst/>
          </a:prstGeom>
        </p:spPr>
      </p:pic>
    </p:spTree>
    <p:extLst>
      <p:ext uri="{BB962C8B-B14F-4D97-AF65-F5344CB8AC3E}">
        <p14:creationId xmlns:p14="http://schemas.microsoft.com/office/powerpoint/2010/main" val="2843657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Logical X and Z</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Distinguishing 0 and 1 corresponds to measuring Z on the physical qubit</a:t>
            </a:r>
          </a:p>
          <a:p>
            <a:pPr lvl="1">
              <a:buClr>
                <a:schemeClr val="tx2"/>
              </a:buClr>
            </a:pPr>
            <a:r>
              <a:rPr lang="en-US" dirty="0"/>
              <a:t>The following observables detect what we need</a:t>
            </a:r>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r>
              <a:rPr lang="en-US" dirty="0"/>
              <a:t>Or the same on any line from top to bottom</a:t>
            </a:r>
          </a:p>
          <a:p>
            <a:pPr lvl="1">
              <a:buClr>
                <a:schemeClr val="tx2"/>
              </a:buClr>
            </a:pPr>
            <a:r>
              <a:rPr lang="en-US" dirty="0"/>
              <a:t>Uses the edges has a nice advantage: we can think of them as large (unenforced) plaquettes</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11</a:t>
            </a:fld>
            <a:endParaRPr lang="en-US" dirty="0"/>
          </a:p>
        </p:txBody>
      </p:sp>
      <p:pic>
        <p:nvPicPr>
          <p:cNvPr id="7" name="Picture 6" descr="A picture containing object&#10;&#10;Description automatically generated">
            <a:extLst>
              <a:ext uri="{FF2B5EF4-FFF2-40B4-BE49-F238E27FC236}">
                <a16:creationId xmlns:a16="http://schemas.microsoft.com/office/drawing/2014/main" id="{36A0535C-0277-324A-B7BB-8E2F597F9ED4}"/>
              </a:ext>
            </a:extLst>
          </p:cNvPr>
          <p:cNvPicPr>
            <a:picLocks noChangeAspect="1"/>
          </p:cNvPicPr>
          <p:nvPr/>
        </p:nvPicPr>
        <p:blipFill>
          <a:blip r:embed="rId2"/>
          <a:stretch>
            <a:fillRect/>
          </a:stretch>
        </p:blipFill>
        <p:spPr>
          <a:xfrm>
            <a:off x="1696993" y="1607237"/>
            <a:ext cx="6664411" cy="2101200"/>
          </a:xfrm>
          <a:prstGeom prst="rect">
            <a:avLst/>
          </a:prstGeom>
        </p:spPr>
      </p:pic>
    </p:spTree>
    <p:extLst>
      <p:ext uri="{BB962C8B-B14F-4D97-AF65-F5344CB8AC3E}">
        <p14:creationId xmlns:p14="http://schemas.microsoft.com/office/powerpoint/2010/main" val="2583902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Logical X and Z</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To flip between 0 and 1, we can flip a line of qubits</a:t>
            </a:r>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r>
              <a:rPr lang="en-US" dirty="0"/>
              <a:t>Such lines of flips act as an X on the logical qubit</a:t>
            </a:r>
            <a:br>
              <a:rPr lang="en-US" dirty="0"/>
            </a:br>
            <a:br>
              <a:rPr lang="en-US" dirty="0"/>
            </a:br>
            <a:br>
              <a:rPr lang="en-US" dirty="0"/>
            </a:br>
            <a:br>
              <a:rPr lang="en-US" dirty="0"/>
            </a:br>
            <a:br>
              <a:rPr lang="en-US" dirty="0"/>
            </a:br>
            <a:endParaRPr lang="en-US" dirty="0"/>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12</a:t>
            </a:fld>
            <a:endParaRPr lang="en-US" dirty="0"/>
          </a:p>
        </p:txBody>
      </p:sp>
      <p:pic>
        <p:nvPicPr>
          <p:cNvPr id="7" name="Picture 6" descr="A picture containing keyboard, drawing&#10;&#10;Description automatically generated">
            <a:extLst>
              <a:ext uri="{FF2B5EF4-FFF2-40B4-BE49-F238E27FC236}">
                <a16:creationId xmlns:a16="http://schemas.microsoft.com/office/drawing/2014/main" id="{DBF86D71-9086-9742-A5B1-ACE4A0835FF9}"/>
              </a:ext>
            </a:extLst>
          </p:cNvPr>
          <p:cNvPicPr>
            <a:picLocks noChangeAspect="1"/>
          </p:cNvPicPr>
          <p:nvPr/>
        </p:nvPicPr>
        <p:blipFill>
          <a:blip r:embed="rId2"/>
          <a:stretch>
            <a:fillRect/>
          </a:stretch>
        </p:blipFill>
        <p:spPr>
          <a:xfrm>
            <a:off x="1973992" y="1171458"/>
            <a:ext cx="5196016" cy="1743051"/>
          </a:xfrm>
          <a:prstGeom prst="rect">
            <a:avLst/>
          </a:prstGeom>
        </p:spPr>
      </p:pic>
      <p:pic>
        <p:nvPicPr>
          <p:cNvPr id="8" name="Picture 7" descr="A close up of a logo&#10;&#10;Description automatically generated">
            <a:extLst>
              <a:ext uri="{FF2B5EF4-FFF2-40B4-BE49-F238E27FC236}">
                <a16:creationId xmlns:a16="http://schemas.microsoft.com/office/drawing/2014/main" id="{4398CFA3-B4C2-6847-98CE-6B240B2EEBAE}"/>
              </a:ext>
            </a:extLst>
          </p:cNvPr>
          <p:cNvPicPr>
            <a:picLocks noChangeAspect="1"/>
          </p:cNvPicPr>
          <p:nvPr/>
        </p:nvPicPr>
        <p:blipFill>
          <a:blip r:embed="rId3"/>
          <a:stretch>
            <a:fillRect/>
          </a:stretch>
        </p:blipFill>
        <p:spPr>
          <a:xfrm>
            <a:off x="5733535" y="3093999"/>
            <a:ext cx="2499154" cy="1759821"/>
          </a:xfrm>
          <a:prstGeom prst="rect">
            <a:avLst/>
          </a:prstGeom>
        </p:spPr>
      </p:pic>
    </p:spTree>
    <p:extLst>
      <p:ext uri="{BB962C8B-B14F-4D97-AF65-F5344CB8AC3E}">
        <p14:creationId xmlns:p14="http://schemas.microsoft.com/office/powerpoint/2010/main" val="2927010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Effects of Errors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3562619" cy="1180243"/>
          </a:xfrm>
        </p:spPr>
        <p:txBody>
          <a:bodyPr/>
          <a:lstStyle/>
          <a:p>
            <a:pPr lvl="1">
              <a:buClr>
                <a:schemeClr val="tx2"/>
              </a:buClr>
            </a:pPr>
            <a:r>
              <a:rPr lang="en-US" dirty="0"/>
              <a:t>Applying an X to any code qubit changes the parity of its two plaquettes</a:t>
            </a:r>
          </a:p>
          <a:p>
            <a:pPr lvl="1">
              <a:buClr>
                <a:schemeClr val="tx2"/>
              </a:buClr>
            </a:pPr>
            <a:r>
              <a:rPr lang="en-US" dirty="0"/>
              <a:t>An isolated X creates a pair of defects</a:t>
            </a:r>
          </a:p>
          <a:p>
            <a:pPr lvl="1">
              <a:buClr>
                <a:schemeClr val="tx2"/>
              </a:buClr>
            </a:pPr>
            <a:r>
              <a:rPr lang="en-US" dirty="0"/>
              <a:t>Further </a:t>
            </a:r>
            <a:r>
              <a:rPr lang="en-US" dirty="0" err="1"/>
              <a:t>Xs</a:t>
            </a:r>
            <a:r>
              <a:rPr lang="en-US" dirty="0"/>
              <a:t> can be move a defect, or annihilate pairs of them</a:t>
            </a:r>
          </a:p>
          <a:p>
            <a:pPr lvl="1">
              <a:buClr>
                <a:schemeClr val="tx2"/>
              </a:buClr>
            </a:pPr>
            <a:r>
              <a:rPr lang="en-US" dirty="0"/>
              <a:t>A logical X requires many errors to stretch across the lattice</a:t>
            </a:r>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r>
              <a:rPr lang="en-US" dirty="0"/>
              <a:t>With the plaquette operators, we can encode and protect a </a:t>
            </a:r>
            <a:r>
              <a:rPr lang="en-US" i="1" dirty="0"/>
              <a:t>bit</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13</a:t>
            </a:fld>
            <a:endParaRPr lang="en-US" dirty="0"/>
          </a:p>
        </p:txBody>
      </p:sp>
      <p:pic>
        <p:nvPicPr>
          <p:cNvPr id="7" name="Picture 6">
            <a:extLst>
              <a:ext uri="{FF2B5EF4-FFF2-40B4-BE49-F238E27FC236}">
                <a16:creationId xmlns:a16="http://schemas.microsoft.com/office/drawing/2014/main" id="{29098F07-2229-3D45-B26B-BB3A4E923EE7}"/>
              </a:ext>
            </a:extLst>
          </p:cNvPr>
          <p:cNvPicPr>
            <a:picLocks noChangeAspect="1"/>
          </p:cNvPicPr>
          <p:nvPr/>
        </p:nvPicPr>
        <p:blipFill>
          <a:blip r:embed="rId2"/>
          <a:stretch>
            <a:fillRect/>
          </a:stretch>
        </p:blipFill>
        <p:spPr>
          <a:xfrm>
            <a:off x="3975950" y="772298"/>
            <a:ext cx="4564113" cy="3725562"/>
          </a:xfrm>
          <a:prstGeom prst="rect">
            <a:avLst/>
          </a:prstGeom>
        </p:spPr>
      </p:pic>
    </p:spTree>
    <p:extLst>
      <p:ext uri="{BB962C8B-B14F-4D97-AF65-F5344CB8AC3E}">
        <p14:creationId xmlns:p14="http://schemas.microsoft.com/office/powerpoint/2010/main" val="3519693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Vertex Syndrome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6009257" cy="1180243"/>
              </a:xfrm>
            </p:spPr>
            <p:txBody>
              <a:bodyPr/>
              <a:lstStyle/>
              <a:p>
                <a:pPr lvl="1">
                  <a:buClr>
                    <a:schemeClr val="tx2"/>
                  </a:buClr>
                </a:pPr>
                <a:r>
                  <a:rPr lang="en-US" dirty="0"/>
                  <a:t>Now forget the plaquettes and focus on vertices</a:t>
                </a:r>
              </a:p>
              <a:p>
                <a:pPr lvl="1">
                  <a:buClr>
                    <a:schemeClr val="tx2"/>
                  </a:buClr>
                </a:pPr>
                <a:r>
                  <a:rPr lang="en-US" dirty="0"/>
                  <a:t>These observables can also be measured using CX gates an an ancilla</a:t>
                </a:r>
              </a:p>
              <a:p>
                <a:pPr lvl="1">
                  <a:buClr>
                    <a:schemeClr val="tx2"/>
                  </a:buClr>
                </a:pPr>
                <a:r>
                  <a:rPr lang="en-US" dirty="0"/>
                  <a:t>In this case they look at the </a:t>
                </a:r>
                <a14:m>
                  <m:oMath xmlns:m="http://schemas.openxmlformats.org/officeDocument/2006/math">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m:t>
                        </m:r>
                      </m:e>
                    </m:d>
                  </m:oMath>
                </a14:m>
                <a:r>
                  <a:rPr lang="en-US" dirty="0"/>
                  <a:t> and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e>
                    </m:d>
                  </m:oMath>
                </a14:m>
                <a:r>
                  <a:rPr lang="en-US" dirty="0"/>
                  <a:t> states, and count the parity of the number of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e>
                    </m:d>
                  </m:oMath>
                </a14:m>
                <a:r>
                  <a:rPr lang="en-US" dirty="0"/>
                  <a:t>s</a:t>
                </a:r>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46265"/>
                <a:ext cx="6009257" cy="1180243"/>
              </a:xfrm>
              <a:blipFill>
                <a:blip r:embed="rId2"/>
                <a:stretch>
                  <a:fillRect l="-1477" t="-3191" r="-1899" b="-48936"/>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14</a:t>
            </a:fld>
            <a:endParaRPr lang="en-US" dirty="0"/>
          </a:p>
        </p:txBody>
      </p:sp>
      <p:pic>
        <p:nvPicPr>
          <p:cNvPr id="8" name="Picture 7" descr="A picture containing clock, meter&#10;&#10;Description automatically generated">
            <a:extLst>
              <a:ext uri="{FF2B5EF4-FFF2-40B4-BE49-F238E27FC236}">
                <a16:creationId xmlns:a16="http://schemas.microsoft.com/office/drawing/2014/main" id="{21759786-8C83-0644-86B4-363D5EE3F0E2}"/>
              </a:ext>
            </a:extLst>
          </p:cNvPr>
          <p:cNvPicPr>
            <a:picLocks noChangeAspect="1"/>
          </p:cNvPicPr>
          <p:nvPr/>
        </p:nvPicPr>
        <p:blipFill>
          <a:blip r:embed="rId3"/>
          <a:stretch>
            <a:fillRect/>
          </a:stretch>
        </p:blipFill>
        <p:spPr>
          <a:xfrm>
            <a:off x="6336789" y="527441"/>
            <a:ext cx="1499623" cy="2191757"/>
          </a:xfrm>
          <a:prstGeom prst="rect">
            <a:avLst/>
          </a:prstGeom>
        </p:spPr>
      </p:pic>
      <p:pic>
        <p:nvPicPr>
          <p:cNvPr id="11" name="Picture 10" descr="A picture containing drawing, clock&#10;&#10;Description automatically generated">
            <a:extLst>
              <a:ext uri="{FF2B5EF4-FFF2-40B4-BE49-F238E27FC236}">
                <a16:creationId xmlns:a16="http://schemas.microsoft.com/office/drawing/2014/main" id="{8EF5709F-2257-B546-A921-A4238AD73F06}"/>
              </a:ext>
            </a:extLst>
          </p:cNvPr>
          <p:cNvPicPr>
            <a:picLocks noChangeAspect="1"/>
          </p:cNvPicPr>
          <p:nvPr/>
        </p:nvPicPr>
        <p:blipFill>
          <a:blip r:embed="rId4"/>
          <a:stretch>
            <a:fillRect/>
          </a:stretch>
        </p:blipFill>
        <p:spPr>
          <a:xfrm>
            <a:off x="867000" y="2842546"/>
            <a:ext cx="6952802" cy="1840222"/>
          </a:xfrm>
          <a:prstGeom prst="rect">
            <a:avLst/>
          </a:prstGeom>
        </p:spPr>
      </p:pic>
    </p:spTree>
    <p:extLst>
      <p:ext uri="{BB962C8B-B14F-4D97-AF65-F5344CB8AC3E}">
        <p14:creationId xmlns:p14="http://schemas.microsoft.com/office/powerpoint/2010/main" val="1773428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Vertex Syndrome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053463"/>
                <a:ext cx="5119570" cy="1180243"/>
              </a:xfrm>
            </p:spPr>
            <p:txBody>
              <a:bodyPr/>
              <a:lstStyle/>
              <a:p>
                <a:pPr lvl="1">
                  <a:buClr>
                    <a:schemeClr val="tx2"/>
                  </a:buClr>
                </a:pPr>
                <a:r>
                  <a:rPr lang="en-US" dirty="0"/>
                  <a:t>These operators also allow is to encode and protect a bit value</a:t>
                </a:r>
              </a:p>
              <a:p>
                <a:pPr lvl="1">
                  <a:buClr>
                    <a:schemeClr val="tx2"/>
                  </a:buClr>
                </a:pPr>
                <a:r>
                  <a:rPr lang="en-US" dirty="0"/>
                  <a:t>In this case, let’s use + and - to label the two states</a:t>
                </a:r>
              </a:p>
              <a:p>
                <a:pPr lvl="1">
                  <a:buClr>
                    <a:schemeClr val="tx2"/>
                  </a:buClr>
                </a:pPr>
                <a:r>
                  <a:rPr lang="en-US" dirty="0"/>
                  <a:t>They are encoded using suitable patterns of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and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states for the code qubits</a:t>
                </a:r>
              </a:p>
              <a:p>
                <a:pPr lvl="1">
                  <a:buClr>
                    <a:schemeClr val="tx2"/>
                  </a:buClr>
                </a:pPr>
                <a:r>
                  <a:rPr lang="en-US" dirty="0"/>
                  <a:t>As with the plaquettes, these also correspond to exponentially large families of states</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1053463"/>
                <a:ext cx="5119570" cy="1180243"/>
              </a:xfrm>
              <a:blipFill>
                <a:blip r:embed="rId2"/>
                <a:stretch>
                  <a:fillRect l="-1733" t="-3191" r="-2475" b="-61702"/>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15</a:t>
            </a:fld>
            <a:endParaRPr lang="en-US" dirty="0"/>
          </a:p>
        </p:txBody>
      </p:sp>
      <p:pic>
        <p:nvPicPr>
          <p:cNvPr id="8" name="Picture 7" descr="A close up of a logo&#10;&#10;Description automatically generated">
            <a:extLst>
              <a:ext uri="{FF2B5EF4-FFF2-40B4-BE49-F238E27FC236}">
                <a16:creationId xmlns:a16="http://schemas.microsoft.com/office/drawing/2014/main" id="{970B198D-8DB5-7E46-8C44-49E0A8D8C575}"/>
              </a:ext>
            </a:extLst>
          </p:cNvPr>
          <p:cNvPicPr>
            <a:picLocks noChangeAspect="1"/>
          </p:cNvPicPr>
          <p:nvPr/>
        </p:nvPicPr>
        <p:blipFill>
          <a:blip r:embed="rId3"/>
          <a:stretch>
            <a:fillRect/>
          </a:stretch>
        </p:blipFill>
        <p:spPr>
          <a:xfrm>
            <a:off x="5392197" y="1005840"/>
            <a:ext cx="3388807" cy="3635976"/>
          </a:xfrm>
          <a:prstGeom prst="rect">
            <a:avLst/>
          </a:prstGeom>
        </p:spPr>
      </p:pic>
    </p:spTree>
    <p:extLst>
      <p:ext uri="{BB962C8B-B14F-4D97-AF65-F5344CB8AC3E}">
        <p14:creationId xmlns:p14="http://schemas.microsoft.com/office/powerpoint/2010/main" val="3344386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Logical X and Z</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85612"/>
                <a:ext cx="8348803" cy="1180243"/>
              </a:xfrm>
            </p:spPr>
            <p:txBody>
              <a:bodyPr/>
              <a:lstStyle/>
              <a:p>
                <a:pPr lvl="1">
                  <a:buClr>
                    <a:schemeClr val="tx2"/>
                  </a:buClr>
                </a:pPr>
                <a:r>
                  <a:rPr lang="en-US" dirty="0"/>
                  <a:t>What is the X operator (distinguish between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and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a:t>
                </a:r>
              </a:p>
              <a:p>
                <a:pPr lvl="1">
                  <a:buClr>
                    <a:schemeClr val="tx2"/>
                  </a:buClr>
                </a:pPr>
                <a:r>
                  <a:rPr lang="en-US" dirty="0"/>
                  <a:t>What is the Z operator (flip between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and </a:t>
                </a:r>
                <a14:m>
                  <m:oMath xmlns:m="http://schemas.openxmlformats.org/officeDocument/2006/math">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m:t>
                        </m:r>
                      </m:e>
                    </m:d>
                  </m:oMath>
                </a14:m>
                <a:r>
                  <a:rPr lang="en-US" dirty="0"/>
                  <a:t> )?</a:t>
                </a:r>
              </a:p>
              <a:p>
                <a:pPr lvl="1">
                  <a:buClr>
                    <a:schemeClr val="tx2"/>
                  </a:buClr>
                </a:pPr>
                <a:r>
                  <a:rPr lang="en-US" dirty="0"/>
                  <a:t>Turns out they are exactly the same as before!</a:t>
                </a:r>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0" y="885612"/>
                <a:ext cx="8348803" cy="1180243"/>
              </a:xfrm>
              <a:blipFill>
                <a:blip r:embed="rId2"/>
                <a:stretch>
                  <a:fillRect l="-1064" t="-30851"/>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16</a:t>
            </a:fld>
            <a:endParaRPr lang="en-US" dirty="0"/>
          </a:p>
        </p:txBody>
      </p:sp>
      <p:pic>
        <p:nvPicPr>
          <p:cNvPr id="6" name="Picture 5">
            <a:extLst>
              <a:ext uri="{FF2B5EF4-FFF2-40B4-BE49-F238E27FC236}">
                <a16:creationId xmlns:a16="http://schemas.microsoft.com/office/drawing/2014/main" id="{F24E1579-C8FB-1B40-8344-DF442928A9BE}"/>
              </a:ext>
            </a:extLst>
          </p:cNvPr>
          <p:cNvPicPr>
            <a:picLocks noChangeAspect="1"/>
          </p:cNvPicPr>
          <p:nvPr/>
        </p:nvPicPr>
        <p:blipFill>
          <a:blip r:embed="rId3"/>
          <a:stretch>
            <a:fillRect/>
          </a:stretch>
        </p:blipFill>
        <p:spPr>
          <a:xfrm>
            <a:off x="929073" y="2134092"/>
            <a:ext cx="7285853" cy="2517334"/>
          </a:xfrm>
          <a:prstGeom prst="rect">
            <a:avLst/>
          </a:prstGeom>
        </p:spPr>
      </p:pic>
    </p:spTree>
    <p:extLst>
      <p:ext uri="{BB962C8B-B14F-4D97-AF65-F5344CB8AC3E}">
        <p14:creationId xmlns:p14="http://schemas.microsoft.com/office/powerpoint/2010/main" val="2808710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Effects of Errors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4114735" cy="1180243"/>
          </a:xfrm>
        </p:spPr>
        <p:txBody>
          <a:bodyPr/>
          <a:lstStyle/>
          <a:p>
            <a:pPr lvl="1">
              <a:buClr>
                <a:schemeClr val="tx2"/>
              </a:buClr>
            </a:pPr>
            <a:r>
              <a:rPr lang="en-US" dirty="0"/>
              <a:t>Applying a Z to any code qubit changes the X parity of its two vertices</a:t>
            </a:r>
          </a:p>
          <a:p>
            <a:pPr lvl="1">
              <a:buClr>
                <a:schemeClr val="tx2"/>
              </a:buClr>
            </a:pPr>
            <a:r>
              <a:rPr lang="en-US" dirty="0"/>
              <a:t>An isolated Z creates a pair of defects</a:t>
            </a:r>
          </a:p>
          <a:p>
            <a:pPr lvl="1">
              <a:buClr>
                <a:schemeClr val="tx2"/>
              </a:buClr>
            </a:pPr>
            <a:r>
              <a:rPr lang="en-US" dirty="0"/>
              <a:t>Further </a:t>
            </a:r>
            <a:r>
              <a:rPr lang="en-US" dirty="0" err="1"/>
              <a:t>Zs</a:t>
            </a:r>
            <a:r>
              <a:rPr lang="en-US" dirty="0"/>
              <a:t> can be move a defect, or annihilate pairs of them</a:t>
            </a:r>
          </a:p>
          <a:p>
            <a:pPr lvl="1">
              <a:buClr>
                <a:schemeClr val="tx2"/>
              </a:buClr>
            </a:pPr>
            <a:r>
              <a:rPr lang="en-US" dirty="0"/>
              <a:t>A logical Z requires many errors to stretch across the lattice</a:t>
            </a:r>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r>
              <a:rPr lang="en-US" dirty="0"/>
              <a:t>With the vertex operators, we can encode and protect a </a:t>
            </a:r>
            <a:r>
              <a:rPr lang="en-US" i="1" dirty="0"/>
              <a:t>bit</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17</a:t>
            </a:fld>
            <a:endParaRPr lang="en-US" dirty="0"/>
          </a:p>
        </p:txBody>
      </p:sp>
      <p:pic>
        <p:nvPicPr>
          <p:cNvPr id="6" name="Picture 5">
            <a:extLst>
              <a:ext uri="{FF2B5EF4-FFF2-40B4-BE49-F238E27FC236}">
                <a16:creationId xmlns:a16="http://schemas.microsoft.com/office/drawing/2014/main" id="{9D5213C0-0462-AC40-8D69-B14A83C490CF}"/>
              </a:ext>
            </a:extLst>
          </p:cNvPr>
          <p:cNvPicPr>
            <a:picLocks noChangeAspect="1"/>
          </p:cNvPicPr>
          <p:nvPr/>
        </p:nvPicPr>
        <p:blipFill>
          <a:blip r:embed="rId2"/>
          <a:stretch>
            <a:fillRect/>
          </a:stretch>
        </p:blipFill>
        <p:spPr>
          <a:xfrm>
            <a:off x="4444795" y="690245"/>
            <a:ext cx="4132786" cy="3763010"/>
          </a:xfrm>
          <a:prstGeom prst="rect">
            <a:avLst/>
          </a:prstGeom>
        </p:spPr>
      </p:pic>
    </p:spTree>
    <p:extLst>
      <p:ext uri="{BB962C8B-B14F-4D97-AF65-F5344CB8AC3E}">
        <p14:creationId xmlns:p14="http://schemas.microsoft.com/office/powerpoint/2010/main" val="4093039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Putting it all Together</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The plaquette and vertex operators commute</a:t>
            </a:r>
          </a:p>
          <a:p>
            <a:pPr lvl="1">
              <a:buClr>
                <a:schemeClr val="tx2"/>
              </a:buClr>
            </a:pPr>
            <a:r>
              <a:rPr lang="en-US" dirty="0"/>
              <a:t>This allows us to detect both X and Z errors</a:t>
            </a:r>
          </a:p>
          <a:p>
            <a:pPr lvl="1">
              <a:buClr>
                <a:schemeClr val="tx2"/>
              </a:buClr>
            </a:pPr>
            <a:r>
              <a:rPr lang="en-US" dirty="0"/>
              <a:t>Since Y~XZ, we can detect Y errors too</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18</a:t>
            </a:fld>
            <a:endParaRPr lang="en-US" dirty="0"/>
          </a:p>
        </p:txBody>
      </p:sp>
      <p:pic>
        <p:nvPicPr>
          <p:cNvPr id="11" name="Picture 10" descr="A picture containing clock, meter&#10;&#10;Description automatically generated">
            <a:extLst>
              <a:ext uri="{FF2B5EF4-FFF2-40B4-BE49-F238E27FC236}">
                <a16:creationId xmlns:a16="http://schemas.microsoft.com/office/drawing/2014/main" id="{433B67A1-7BD1-E344-9A5A-B633F4B27B05}"/>
              </a:ext>
            </a:extLst>
          </p:cNvPr>
          <p:cNvPicPr>
            <a:picLocks noChangeAspect="1"/>
          </p:cNvPicPr>
          <p:nvPr/>
        </p:nvPicPr>
        <p:blipFill>
          <a:blip r:embed="rId2"/>
          <a:stretch>
            <a:fillRect/>
          </a:stretch>
        </p:blipFill>
        <p:spPr>
          <a:xfrm>
            <a:off x="1622195" y="2550985"/>
            <a:ext cx="1175046" cy="1717375"/>
          </a:xfrm>
          <a:prstGeom prst="rect">
            <a:avLst/>
          </a:prstGeom>
        </p:spPr>
      </p:pic>
      <p:pic>
        <p:nvPicPr>
          <p:cNvPr id="13" name="Picture 12" descr="A close up of a clock&#10;&#10;Description automatically generated">
            <a:extLst>
              <a:ext uri="{FF2B5EF4-FFF2-40B4-BE49-F238E27FC236}">
                <a16:creationId xmlns:a16="http://schemas.microsoft.com/office/drawing/2014/main" id="{2DAB93C3-6CB4-5F45-8F8F-5EB04923262D}"/>
              </a:ext>
            </a:extLst>
          </p:cNvPr>
          <p:cNvPicPr>
            <a:picLocks noChangeAspect="1"/>
          </p:cNvPicPr>
          <p:nvPr/>
        </p:nvPicPr>
        <p:blipFill>
          <a:blip r:embed="rId3"/>
          <a:stretch>
            <a:fillRect/>
          </a:stretch>
        </p:blipFill>
        <p:spPr>
          <a:xfrm>
            <a:off x="6346758" y="2550984"/>
            <a:ext cx="1380320" cy="1717375"/>
          </a:xfrm>
          <a:prstGeom prst="rect">
            <a:avLst/>
          </a:prstGeom>
        </p:spPr>
      </p:pic>
      <p:pic>
        <p:nvPicPr>
          <p:cNvPr id="6" name="Picture 5">
            <a:extLst>
              <a:ext uri="{FF2B5EF4-FFF2-40B4-BE49-F238E27FC236}">
                <a16:creationId xmlns:a16="http://schemas.microsoft.com/office/drawing/2014/main" id="{67B5FF91-E84B-834C-AB1E-9354F49047EA}"/>
              </a:ext>
            </a:extLst>
          </p:cNvPr>
          <p:cNvPicPr>
            <a:picLocks noChangeAspect="1"/>
          </p:cNvPicPr>
          <p:nvPr/>
        </p:nvPicPr>
        <p:blipFill>
          <a:blip r:embed="rId4"/>
          <a:stretch>
            <a:fillRect/>
          </a:stretch>
        </p:blipFill>
        <p:spPr>
          <a:xfrm>
            <a:off x="2959371" y="2001386"/>
            <a:ext cx="3225257" cy="2869857"/>
          </a:xfrm>
          <a:prstGeom prst="rect">
            <a:avLst/>
          </a:prstGeom>
        </p:spPr>
      </p:pic>
    </p:spTree>
    <p:extLst>
      <p:ext uri="{BB962C8B-B14F-4D97-AF65-F5344CB8AC3E}">
        <p14:creationId xmlns:p14="http://schemas.microsoft.com/office/powerpoint/2010/main" val="922622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Putting it all Together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Encoded states now unique: superposition of all previous solutions</a:t>
                </a:r>
              </a:p>
              <a:p>
                <a:pPr lvl="1">
                  <a:buClr>
                    <a:schemeClr val="tx2"/>
                  </a:buClr>
                </a:pPr>
                <a:r>
                  <a:rPr lang="en-US" dirty="0"/>
                  <a:t>For example, the encoded 0</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lvl="1">
                  <a:buClr>
                    <a:schemeClr val="tx2"/>
                  </a:buClr>
                </a:pPr>
                <a:r>
                  <a:rPr lang="en-US" dirty="0"/>
                  <a:t>Satisfies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𝑣</m:t>
                        </m:r>
                      </m:sub>
                    </m:sSub>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𝜓</m:t>
                        </m:r>
                      </m:e>
                    </m:d>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r>
                          <a:rPr lang="en-US" i="1">
                            <a:latin typeface="Cambria Math" panose="02040503050406030204" pitchFamily="18" charset="0"/>
                          </a:rPr>
                          <m:t>𝜓</m:t>
                        </m:r>
                      </m:e>
                    </m:d>
                  </m:oMath>
                </a14:m>
                <a:r>
                  <a:rPr lang="en-US" dirty="0"/>
                  <a:t> and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𝐵</m:t>
                        </m:r>
                      </m:e>
                      <m:sub>
                        <m:r>
                          <a:rPr lang="en-US" i="1">
                            <a:latin typeface="Cambria Math" panose="02040503050406030204" pitchFamily="18" charset="0"/>
                          </a:rPr>
                          <m:t>𝑣</m:t>
                        </m:r>
                      </m:sub>
                    </m:sSub>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𝜓</m:t>
                        </m:r>
                      </m:e>
                    </m:d>
                    <m:d>
                      <m:dPr>
                        <m:begChr m:val=""/>
                        <m:endChr m:val="⟩"/>
                        <m:ctrlPr>
                          <a:rPr lang="en-US" i="1">
                            <a:latin typeface="Cambria Math" panose="02040503050406030204" pitchFamily="18" charset="0"/>
                          </a:rPr>
                        </m:ctrlPr>
                      </m:dPr>
                      <m:e>
                        <m:r>
                          <a:rPr lang="en-US" i="1">
                            <a:latin typeface="Cambria Math" panose="02040503050406030204" pitchFamily="18" charset="0"/>
                          </a:rPr>
                          <m:t>=|</m:t>
                        </m:r>
                        <m:r>
                          <a:rPr lang="en-US" i="1">
                            <a:latin typeface="Cambria Math" panose="02040503050406030204" pitchFamily="18" charset="0"/>
                          </a:rPr>
                          <m:t>𝜓</m:t>
                        </m:r>
                      </m:e>
                    </m:d>
                  </m:oMath>
                </a14:m>
                <a:r>
                  <a:rPr lang="en-US" dirty="0"/>
                  <a:t>, so will give the 0 outcome for all stabilizer measurements</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0" y="846265"/>
                <a:ext cx="8620651" cy="1180243"/>
              </a:xfrm>
              <a:blipFill>
                <a:blip r:embed="rId2"/>
                <a:stretch>
                  <a:fillRect l="-1031" t="-3191" b="-257447"/>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19</a:t>
            </a:fld>
            <a:endParaRPr lang="en-US" dirty="0"/>
          </a:p>
        </p:txBody>
      </p:sp>
      <p:pic>
        <p:nvPicPr>
          <p:cNvPr id="8" name="Picture 7" descr="A picture containing electronics, circuit&#10;&#10;Description automatically generated">
            <a:extLst>
              <a:ext uri="{FF2B5EF4-FFF2-40B4-BE49-F238E27FC236}">
                <a16:creationId xmlns:a16="http://schemas.microsoft.com/office/drawing/2014/main" id="{06EB2EDD-D930-D148-86EF-7BD8F2350D92}"/>
              </a:ext>
            </a:extLst>
          </p:cNvPr>
          <p:cNvPicPr>
            <a:picLocks noChangeAspect="1"/>
          </p:cNvPicPr>
          <p:nvPr/>
        </p:nvPicPr>
        <p:blipFill>
          <a:blip r:embed="rId3"/>
          <a:stretch>
            <a:fillRect/>
          </a:stretch>
        </p:blipFill>
        <p:spPr>
          <a:xfrm>
            <a:off x="594490" y="1658041"/>
            <a:ext cx="7971323" cy="2368800"/>
          </a:xfrm>
          <a:prstGeom prst="rect">
            <a:avLst/>
          </a:prstGeom>
        </p:spPr>
      </p:pic>
    </p:spTree>
    <p:extLst>
      <p:ext uri="{BB962C8B-B14F-4D97-AF65-F5344CB8AC3E}">
        <p14:creationId xmlns:p14="http://schemas.microsoft.com/office/powerpoint/2010/main" val="3498827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The Surface Code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Quantum error correcting codes are defined by the measurements we make</a:t>
                </a:r>
              </a:p>
              <a:p>
                <a:pPr lvl="1">
                  <a:buClr>
                    <a:schemeClr val="tx2"/>
                  </a:buClr>
                </a:pPr>
                <a:r>
                  <a:rPr lang="en-US" dirty="0"/>
                  <a:t>Let’s move beyond the simple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𝑗</m:t>
                        </m:r>
                      </m:sub>
                    </m:sSub>
                    <m:sSub>
                      <m:sSubPr>
                        <m:ctrlPr>
                          <a:rPr lang="en-US" i="1">
                            <a:latin typeface="Cambria Math" panose="02040503050406030204" pitchFamily="18" charset="0"/>
                          </a:rPr>
                        </m:ctrlPr>
                      </m:sSubPr>
                      <m:e>
                        <m:r>
                          <a:rPr lang="en-US" i="1">
                            <a:latin typeface="Cambria Math" panose="02040503050406030204" pitchFamily="18" charset="0"/>
                          </a:rPr>
                          <m:t>𝑍</m:t>
                        </m:r>
                      </m:e>
                      <m:sub>
                        <m:r>
                          <a:rPr lang="en-US" i="1">
                            <a:latin typeface="Cambria Math" panose="02040503050406030204" pitchFamily="18" charset="0"/>
                          </a:rPr>
                          <m:t>𝑗</m:t>
                        </m:r>
                        <m:r>
                          <a:rPr lang="en-US" i="1">
                            <a:latin typeface="Cambria Math" panose="02040503050406030204" pitchFamily="18" charset="0"/>
                          </a:rPr>
                          <m:t>+1</m:t>
                        </m:r>
                      </m:sub>
                    </m:sSub>
                  </m:oMath>
                </a14:m>
                <a:r>
                  <a:rPr lang="en-US" dirty="0"/>
                  <a:t> of the repetition code</a:t>
                </a:r>
              </a:p>
              <a:p>
                <a:pPr lvl="1">
                  <a:buClr>
                    <a:schemeClr val="tx2"/>
                  </a:buClr>
                </a:pPr>
                <a:r>
                  <a:rPr lang="en-US" dirty="0"/>
                  <a:t>In the surface code we use a 2D lattice of code qubits, and define observables for plaquettes and vertices</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0" y="846265"/>
                <a:ext cx="8620651" cy="1180243"/>
              </a:xfrm>
              <a:blipFill>
                <a:blip r:embed="rId2"/>
                <a:stretch>
                  <a:fillRect l="-1031" t="-3191"/>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a:t>
            </a:fld>
            <a:endParaRPr lang="en-US" dirty="0"/>
          </a:p>
        </p:txBody>
      </p:sp>
      <p:pic>
        <p:nvPicPr>
          <p:cNvPr id="8" name="Picture 7" descr="A close up of a mans face&#10;&#10;Description automatically generated">
            <a:extLst>
              <a:ext uri="{FF2B5EF4-FFF2-40B4-BE49-F238E27FC236}">
                <a16:creationId xmlns:a16="http://schemas.microsoft.com/office/drawing/2014/main" id="{78089FE7-87F9-1E4F-A5E9-A29A8F712718}"/>
              </a:ext>
            </a:extLst>
          </p:cNvPr>
          <p:cNvPicPr>
            <a:picLocks noChangeAspect="1"/>
          </p:cNvPicPr>
          <p:nvPr/>
        </p:nvPicPr>
        <p:blipFill>
          <a:blip r:embed="rId3"/>
          <a:stretch>
            <a:fillRect/>
          </a:stretch>
        </p:blipFill>
        <p:spPr>
          <a:xfrm>
            <a:off x="3173283" y="1990256"/>
            <a:ext cx="2797433" cy="2855311"/>
          </a:xfrm>
          <a:prstGeom prst="rect">
            <a:avLst/>
          </a:prstGeom>
        </p:spPr>
      </p:pic>
      <p:pic>
        <p:nvPicPr>
          <p:cNvPr id="11" name="Picture 10" descr="A picture containing clock, meter&#10;&#10;Description automatically generated">
            <a:extLst>
              <a:ext uri="{FF2B5EF4-FFF2-40B4-BE49-F238E27FC236}">
                <a16:creationId xmlns:a16="http://schemas.microsoft.com/office/drawing/2014/main" id="{433B67A1-7BD1-E344-9A5A-B633F4B27B05}"/>
              </a:ext>
            </a:extLst>
          </p:cNvPr>
          <p:cNvPicPr>
            <a:picLocks noChangeAspect="1"/>
          </p:cNvPicPr>
          <p:nvPr/>
        </p:nvPicPr>
        <p:blipFill>
          <a:blip r:embed="rId4"/>
          <a:stretch>
            <a:fillRect/>
          </a:stretch>
        </p:blipFill>
        <p:spPr>
          <a:xfrm>
            <a:off x="1622195" y="2550985"/>
            <a:ext cx="1175046" cy="1717375"/>
          </a:xfrm>
          <a:prstGeom prst="rect">
            <a:avLst/>
          </a:prstGeom>
        </p:spPr>
      </p:pic>
      <p:pic>
        <p:nvPicPr>
          <p:cNvPr id="13" name="Picture 12" descr="A close up of a clock&#10;&#10;Description automatically generated">
            <a:extLst>
              <a:ext uri="{FF2B5EF4-FFF2-40B4-BE49-F238E27FC236}">
                <a16:creationId xmlns:a16="http://schemas.microsoft.com/office/drawing/2014/main" id="{2DAB93C3-6CB4-5F45-8F8F-5EB04923262D}"/>
              </a:ext>
            </a:extLst>
          </p:cNvPr>
          <p:cNvPicPr>
            <a:picLocks noChangeAspect="1"/>
          </p:cNvPicPr>
          <p:nvPr/>
        </p:nvPicPr>
        <p:blipFill>
          <a:blip r:embed="rId5"/>
          <a:stretch>
            <a:fillRect/>
          </a:stretch>
        </p:blipFill>
        <p:spPr>
          <a:xfrm>
            <a:off x="6346758" y="2550984"/>
            <a:ext cx="1380320" cy="1717375"/>
          </a:xfrm>
          <a:prstGeom prst="rect">
            <a:avLst/>
          </a:prstGeom>
        </p:spPr>
      </p:pic>
    </p:spTree>
    <p:extLst>
      <p:ext uri="{BB962C8B-B14F-4D97-AF65-F5344CB8AC3E}">
        <p14:creationId xmlns:p14="http://schemas.microsoft.com/office/powerpoint/2010/main" val="3746399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Putting it all Together</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The Z and X operators on the encoded qubit are exactly the same as before</a:t>
            </a: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endParaRPr lang="en-US" dirty="0"/>
          </a:p>
          <a:p>
            <a:pPr lvl="1">
              <a:buClr>
                <a:schemeClr val="tx2"/>
              </a:buClr>
            </a:pPr>
            <a:r>
              <a:rPr lang="en-US" dirty="0"/>
              <a:t>These, and the Hadamard, can be performed fault-tolerantly</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20</a:t>
            </a:fld>
            <a:endParaRPr lang="en-US" dirty="0"/>
          </a:p>
        </p:txBody>
      </p:sp>
      <p:pic>
        <p:nvPicPr>
          <p:cNvPr id="6" name="Picture 5">
            <a:extLst>
              <a:ext uri="{FF2B5EF4-FFF2-40B4-BE49-F238E27FC236}">
                <a16:creationId xmlns:a16="http://schemas.microsoft.com/office/drawing/2014/main" id="{88A08B4B-D2C8-6343-A140-06FDFA0D7E8E}"/>
              </a:ext>
            </a:extLst>
          </p:cNvPr>
          <p:cNvPicPr>
            <a:picLocks noChangeAspect="1"/>
          </p:cNvPicPr>
          <p:nvPr/>
        </p:nvPicPr>
        <p:blipFill>
          <a:blip r:embed="rId2"/>
          <a:stretch>
            <a:fillRect/>
          </a:stretch>
        </p:blipFill>
        <p:spPr>
          <a:xfrm>
            <a:off x="1085850" y="1375323"/>
            <a:ext cx="6972300" cy="2400300"/>
          </a:xfrm>
          <a:prstGeom prst="rect">
            <a:avLst/>
          </a:prstGeom>
        </p:spPr>
      </p:pic>
    </p:spTree>
    <p:extLst>
      <p:ext uri="{BB962C8B-B14F-4D97-AF65-F5344CB8AC3E}">
        <p14:creationId xmlns:p14="http://schemas.microsoft.com/office/powerpoint/2010/main" val="31941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Putting it all Together</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The states we need are highly entangled quantum states</a:t>
            </a:r>
          </a:p>
          <a:p>
            <a:pPr lvl="1">
              <a:buClr>
                <a:schemeClr val="tx2"/>
              </a:buClr>
            </a:pPr>
            <a:r>
              <a:rPr lang="en-US" dirty="0"/>
              <a:t>They are examples of topologically ordered states</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lvl="1">
              <a:buClr>
                <a:schemeClr val="tx2"/>
              </a:buClr>
            </a:pPr>
            <a:r>
              <a:rPr lang="en-US" dirty="0"/>
              <a:t>Though such things can be hard to make, we create and protect them with the syndrome measurements</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21</a:t>
            </a:fld>
            <a:endParaRPr lang="en-US" dirty="0"/>
          </a:p>
        </p:txBody>
      </p:sp>
      <p:pic>
        <p:nvPicPr>
          <p:cNvPr id="8" name="Picture 7" descr="A picture containing electronics, circuit&#10;&#10;Description automatically generated">
            <a:extLst>
              <a:ext uri="{FF2B5EF4-FFF2-40B4-BE49-F238E27FC236}">
                <a16:creationId xmlns:a16="http://schemas.microsoft.com/office/drawing/2014/main" id="{06EB2EDD-D930-D148-86EF-7BD8F2350D92}"/>
              </a:ext>
            </a:extLst>
          </p:cNvPr>
          <p:cNvPicPr>
            <a:picLocks noChangeAspect="1"/>
          </p:cNvPicPr>
          <p:nvPr/>
        </p:nvPicPr>
        <p:blipFill>
          <a:blip r:embed="rId2"/>
          <a:stretch>
            <a:fillRect/>
          </a:stretch>
        </p:blipFill>
        <p:spPr>
          <a:xfrm>
            <a:off x="594490" y="1658041"/>
            <a:ext cx="7971323" cy="2368800"/>
          </a:xfrm>
          <a:prstGeom prst="rect">
            <a:avLst/>
          </a:prstGeom>
        </p:spPr>
      </p:pic>
    </p:spTree>
    <p:extLst>
      <p:ext uri="{BB962C8B-B14F-4D97-AF65-F5344CB8AC3E}">
        <p14:creationId xmlns:p14="http://schemas.microsoft.com/office/powerpoint/2010/main" val="4030791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Putting it all Together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We are not just protected against X and Z, but all local errors</a:t>
                </a:r>
              </a:p>
              <a:p>
                <a:pPr lvl="1">
                  <a:buClr>
                    <a:schemeClr val="tx2"/>
                  </a:buClr>
                </a:pPr>
                <a:r>
                  <a:rPr lang="en-US" dirty="0"/>
                  <a:t>As mentioned earlier, Y~XZ</a:t>
                </a:r>
              </a:p>
              <a:p>
                <a:pPr lvl="1">
                  <a:buClr>
                    <a:schemeClr val="tx2"/>
                  </a:buClr>
                </a:pPr>
                <a:r>
                  <a:rPr lang="en-US" dirty="0"/>
                  <a:t>Everything else can be expressed</a:t>
                </a:r>
                <a:br>
                  <a:rPr lang="en-US" dirty="0"/>
                </a:br>
                <a:endParaRPr lang="en-US" dirty="0"/>
              </a:p>
              <a:p>
                <a:pPr lvl="4">
                  <a:buClr>
                    <a:schemeClr val="tx2"/>
                  </a:buClr>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𝐸</m:t>
                      </m:r>
                      <m:r>
                        <a:rPr lang="en-US" sz="1800" b="0" i="1" smtClean="0">
                          <a:latin typeface="Cambria Math" panose="02040503050406030204" pitchFamily="18" charset="0"/>
                        </a:rPr>
                        <m:t>=</m:t>
                      </m:r>
                      <m:r>
                        <a:rPr lang="en-US" sz="1800" b="0" i="1" smtClean="0">
                          <a:latin typeface="Cambria Math" panose="02040503050406030204" pitchFamily="18" charset="0"/>
                        </a:rPr>
                        <m:t>𝑎</m:t>
                      </m:r>
                      <m:r>
                        <a:rPr lang="en-US" sz="1800" b="0" i="1" smtClean="0">
                          <a:latin typeface="Cambria Math" panose="02040503050406030204" pitchFamily="18" charset="0"/>
                        </a:rPr>
                        <m:t> </m:t>
                      </m:r>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𝑏</m:t>
                      </m:r>
                      <m:r>
                        <a:rPr lang="en-US" sz="1800" b="0" i="1" smtClean="0">
                          <a:latin typeface="Cambria Math" panose="02040503050406030204" pitchFamily="18" charset="0"/>
                        </a:rPr>
                        <m:t> </m:t>
                      </m:r>
                      <m:r>
                        <a:rPr lang="en-US" sz="1800" b="0" i="1" smtClean="0">
                          <a:latin typeface="Cambria Math" panose="02040503050406030204" pitchFamily="18" charset="0"/>
                        </a:rPr>
                        <m:t>𝑋</m:t>
                      </m:r>
                      <m:r>
                        <a:rPr lang="en-US" sz="1800" b="0" i="1" smtClean="0">
                          <a:latin typeface="Cambria Math" panose="02040503050406030204" pitchFamily="18" charset="0"/>
                        </a:rPr>
                        <m:t>+</m:t>
                      </m:r>
                      <m:r>
                        <a:rPr lang="en-US" sz="1800" b="0" i="1" smtClean="0">
                          <a:latin typeface="Cambria Math" panose="02040503050406030204" pitchFamily="18" charset="0"/>
                        </a:rPr>
                        <m:t>𝑐</m:t>
                      </m:r>
                      <m:r>
                        <a:rPr lang="en-US" sz="1800" b="0" i="1" smtClean="0">
                          <a:latin typeface="Cambria Math" panose="02040503050406030204" pitchFamily="18" charset="0"/>
                        </a:rPr>
                        <m:t> </m:t>
                      </m:r>
                      <m:r>
                        <a:rPr lang="en-US" sz="1800" b="0" i="1" smtClean="0">
                          <a:latin typeface="Cambria Math" panose="02040503050406030204" pitchFamily="18" charset="0"/>
                        </a:rPr>
                        <m:t>𝑌</m:t>
                      </m:r>
                      <m:r>
                        <a:rPr lang="en-US" sz="1800" b="0" i="1" smtClean="0">
                          <a:latin typeface="Cambria Math" panose="02040503050406030204" pitchFamily="18" charset="0"/>
                        </a:rPr>
                        <m:t>+</m:t>
                      </m:r>
                      <m:r>
                        <a:rPr lang="en-US" sz="1800" b="0" i="1" smtClean="0">
                          <a:latin typeface="Cambria Math" panose="02040503050406030204" pitchFamily="18" charset="0"/>
                        </a:rPr>
                        <m:t>𝑑</m:t>
                      </m:r>
                      <m:r>
                        <a:rPr lang="en-US" sz="1800" b="0" i="1" smtClean="0">
                          <a:latin typeface="Cambria Math" panose="02040503050406030204" pitchFamily="18" charset="0"/>
                        </a:rPr>
                        <m:t> </m:t>
                      </m:r>
                      <m:r>
                        <a:rPr lang="en-US" sz="1800" b="0" i="1" smtClean="0">
                          <a:latin typeface="Cambria Math" panose="02040503050406030204" pitchFamily="18" charset="0"/>
                        </a:rPr>
                        <m:t>𝑍</m:t>
                      </m:r>
                    </m:oMath>
                  </m:oMathPara>
                </a14:m>
                <a:endParaRPr lang="en-US" sz="1800" dirty="0"/>
              </a:p>
              <a:p>
                <a:pPr lvl="1">
                  <a:buClr>
                    <a:schemeClr val="tx2"/>
                  </a:buClr>
                </a:pPr>
                <a:r>
                  <a:rPr lang="en-US" dirty="0"/>
                  <a:t>This creates a superposition of different types of error on the surface code</a:t>
                </a:r>
                <a:br>
                  <a:rPr lang="en-US" dirty="0"/>
                </a:br>
                <a:br>
                  <a:rPr lang="en-US" dirty="0"/>
                </a:br>
                <a:br>
                  <a:rPr lang="en-US" dirty="0"/>
                </a:br>
                <a:br>
                  <a:rPr lang="en-US" dirty="0"/>
                </a:br>
                <a:br>
                  <a:rPr lang="en-US" dirty="0"/>
                </a:br>
                <a:br>
                  <a:rPr lang="en-US" dirty="0"/>
                </a:br>
                <a:endParaRPr lang="en-US" dirty="0"/>
              </a:p>
              <a:p>
                <a:pPr lvl="1">
                  <a:buClr>
                    <a:schemeClr val="tx2"/>
                  </a:buClr>
                </a:pPr>
                <a:r>
                  <a:rPr lang="en-US" dirty="0"/>
                  <a:t>Measuring the stabilizers collapses this to a simple X, Y or Z</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lvl="1">
                  <a:buClr>
                    <a:schemeClr val="tx2"/>
                  </a:buClr>
                </a:pPr>
                <a:r>
                  <a:rPr lang="en-US" dirty="0"/>
                  <a:t>Though such things can be hard to make, we create and protect them simply by making the stabilizer measurements</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0" y="846265"/>
                <a:ext cx="8620651" cy="1180243"/>
              </a:xfrm>
              <a:blipFill>
                <a:blip r:embed="rId2"/>
                <a:stretch>
                  <a:fillRect l="-1031" t="-3191" b="-495745"/>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22</a:t>
            </a:fld>
            <a:endParaRPr lang="en-US" dirty="0"/>
          </a:p>
        </p:txBody>
      </p:sp>
      <p:pic>
        <p:nvPicPr>
          <p:cNvPr id="7" name="Picture 6" descr="A close up of a device&#10;&#10;Description automatically generated">
            <a:extLst>
              <a:ext uri="{FF2B5EF4-FFF2-40B4-BE49-F238E27FC236}">
                <a16:creationId xmlns:a16="http://schemas.microsoft.com/office/drawing/2014/main" id="{AEB0DBCE-94A2-C648-AD35-7CB5063E17FA}"/>
              </a:ext>
            </a:extLst>
          </p:cNvPr>
          <p:cNvPicPr>
            <a:picLocks noChangeAspect="1"/>
          </p:cNvPicPr>
          <p:nvPr/>
        </p:nvPicPr>
        <p:blipFill>
          <a:blip r:embed="rId3"/>
          <a:stretch>
            <a:fillRect/>
          </a:stretch>
        </p:blipFill>
        <p:spPr>
          <a:xfrm>
            <a:off x="1396314" y="2825070"/>
            <a:ext cx="6351371" cy="1305478"/>
          </a:xfrm>
          <a:prstGeom prst="rect">
            <a:avLst/>
          </a:prstGeom>
        </p:spPr>
      </p:pic>
    </p:spTree>
    <p:extLst>
      <p:ext uri="{BB962C8B-B14F-4D97-AF65-F5344CB8AC3E}">
        <p14:creationId xmlns:p14="http://schemas.microsoft.com/office/powerpoint/2010/main" val="2053380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Final Readout</a:t>
            </a:r>
            <a:br>
              <a:rPr lang="en-US" dirty="0"/>
            </a:br>
            <a:endParaRPr lang="en-US" dirty="0"/>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4279312" cy="1180243"/>
          </a:xfrm>
        </p:spPr>
        <p:txBody>
          <a:bodyPr/>
          <a:lstStyle/>
          <a:p>
            <a:pPr lvl="1">
              <a:buClr>
                <a:schemeClr val="tx2"/>
              </a:buClr>
            </a:pPr>
            <a:r>
              <a:rPr lang="en-US" dirty="0"/>
              <a:t>The logical operators are many-body observables</a:t>
            </a:r>
          </a:p>
          <a:p>
            <a:pPr lvl="1">
              <a:buClr>
                <a:schemeClr val="tx2"/>
              </a:buClr>
            </a:pPr>
            <a:r>
              <a:rPr lang="en-US" dirty="0"/>
              <a:t>So how do we read them out fault-tolerantly</a:t>
            </a:r>
          </a:p>
          <a:p>
            <a:pPr lvl="1">
              <a:buClr>
                <a:schemeClr val="tx2"/>
              </a:buClr>
            </a:pPr>
            <a:endParaRPr lang="en-US" dirty="0"/>
          </a:p>
          <a:p>
            <a:pPr lvl="1">
              <a:buClr>
                <a:schemeClr val="tx2"/>
              </a:buClr>
            </a:pPr>
            <a:r>
              <a:rPr lang="en-US" dirty="0"/>
              <a:t>When you decide on a basis for final measurement, you stop caring about some errors</a:t>
            </a:r>
          </a:p>
          <a:p>
            <a:pPr lvl="1">
              <a:buClr>
                <a:schemeClr val="tx2"/>
              </a:buClr>
            </a:pPr>
            <a:r>
              <a:rPr lang="en-US" dirty="0"/>
              <a:t>You can then measurement in a product basis</a:t>
            </a:r>
          </a:p>
          <a:p>
            <a:pPr lvl="1">
              <a:buClr>
                <a:schemeClr val="tx2"/>
              </a:buClr>
            </a:pPr>
            <a:r>
              <a:rPr lang="en-US" dirty="0"/>
              <a:t>Final readout and final stabilizer measurement can be constructed from the result</a:t>
            </a:r>
          </a:p>
          <a:p>
            <a:pPr lvl="1">
              <a:buClr>
                <a:schemeClr val="tx2"/>
              </a:buClr>
            </a:pPr>
            <a:endParaRPr lang="en-US" dirty="0"/>
          </a:p>
          <a:p>
            <a:pPr lvl="1">
              <a:buClr>
                <a:schemeClr val="tx2"/>
              </a:buClr>
            </a:pPr>
            <a:r>
              <a:rPr lang="en-US" dirty="0"/>
              <a:t>Measurement errors are effectively the same as errors before measurement</a:t>
            </a:r>
            <a:br>
              <a:rPr lang="en-US" dirty="0"/>
            </a:b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23</a:t>
            </a:fld>
            <a:endParaRPr lang="en-US" dirty="0"/>
          </a:p>
        </p:txBody>
      </p:sp>
      <p:pic>
        <p:nvPicPr>
          <p:cNvPr id="6" name="Picture 5">
            <a:extLst>
              <a:ext uri="{FF2B5EF4-FFF2-40B4-BE49-F238E27FC236}">
                <a16:creationId xmlns:a16="http://schemas.microsoft.com/office/drawing/2014/main" id="{2DD56C20-1E10-2549-8D49-80EC297B86D5}"/>
              </a:ext>
            </a:extLst>
          </p:cNvPr>
          <p:cNvPicPr>
            <a:picLocks noChangeAspect="1"/>
          </p:cNvPicPr>
          <p:nvPr/>
        </p:nvPicPr>
        <p:blipFill>
          <a:blip r:embed="rId2"/>
          <a:stretch>
            <a:fillRect/>
          </a:stretch>
        </p:blipFill>
        <p:spPr>
          <a:xfrm>
            <a:off x="5198076" y="788615"/>
            <a:ext cx="3557494" cy="122965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DBA37BD3-78A5-5D45-8623-0E10FF769344}"/>
              </a:ext>
            </a:extLst>
          </p:cNvPr>
          <p:cNvPicPr>
            <a:picLocks noChangeAspect="1"/>
          </p:cNvPicPr>
          <p:nvPr/>
        </p:nvPicPr>
        <p:blipFill>
          <a:blip r:embed="rId3"/>
          <a:stretch>
            <a:fillRect/>
          </a:stretch>
        </p:blipFill>
        <p:spPr>
          <a:xfrm>
            <a:off x="5433095" y="2407994"/>
            <a:ext cx="3087456" cy="2127399"/>
          </a:xfrm>
          <a:prstGeom prst="rect">
            <a:avLst/>
          </a:prstGeom>
        </p:spPr>
      </p:pic>
    </p:spTree>
    <p:extLst>
      <p:ext uri="{BB962C8B-B14F-4D97-AF65-F5344CB8AC3E}">
        <p14:creationId xmlns:p14="http://schemas.microsoft.com/office/powerpoint/2010/main" val="3776265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Given the measurement results, we need to work out what errors happened</a:t>
            </a:r>
          </a:p>
          <a:p>
            <a:pPr lvl="1">
              <a:buClr>
                <a:schemeClr val="tx2"/>
              </a:buClr>
            </a:pPr>
            <a:r>
              <a:rPr lang="en-US" dirty="0"/>
              <a:t>More specifically, the ‘equivalence class’ of errors</a:t>
            </a:r>
          </a:p>
          <a:p>
            <a:pPr lvl="1">
              <a:buClr>
                <a:schemeClr val="tx2"/>
              </a:buClr>
            </a:pPr>
            <a:r>
              <a:rPr lang="en-US" dirty="0"/>
              <a:t>This is the job of the decoding algorithm</a:t>
            </a:r>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24</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509DC5C8-0D04-E247-A19E-7AF1896E49D8}"/>
              </a:ext>
            </a:extLst>
          </p:cNvPr>
          <p:cNvPicPr>
            <a:picLocks noChangeAspect="1"/>
          </p:cNvPicPr>
          <p:nvPr/>
        </p:nvPicPr>
        <p:blipFill>
          <a:blip r:embed="rId2"/>
          <a:stretch>
            <a:fillRect/>
          </a:stretch>
        </p:blipFill>
        <p:spPr>
          <a:xfrm>
            <a:off x="1664255" y="2026508"/>
            <a:ext cx="5815489" cy="2562429"/>
          </a:xfrm>
          <a:prstGeom prst="rect">
            <a:avLst/>
          </a:prstGeom>
        </p:spPr>
      </p:pic>
    </p:spTree>
    <p:extLst>
      <p:ext uri="{BB962C8B-B14F-4D97-AF65-F5344CB8AC3E}">
        <p14:creationId xmlns:p14="http://schemas.microsoft.com/office/powerpoint/2010/main" val="33541361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 with MWPM</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5531463" cy="1180243"/>
          </a:xfrm>
        </p:spPr>
        <p:txBody>
          <a:bodyPr/>
          <a:lstStyle/>
          <a:p>
            <a:pPr lvl="1">
              <a:buClr>
                <a:schemeClr val="tx2"/>
              </a:buClr>
            </a:pPr>
            <a:r>
              <a:rPr lang="en-US" dirty="0"/>
              <a:t>A good option is MWPM</a:t>
            </a:r>
          </a:p>
          <a:p>
            <a:pPr lvl="1">
              <a:buClr>
                <a:schemeClr val="tx2"/>
              </a:buClr>
            </a:pPr>
            <a:r>
              <a:rPr lang="en-US" dirty="0"/>
              <a:t>Just as we considered for the repetition code</a:t>
            </a:r>
          </a:p>
          <a:p>
            <a:pPr lvl="1">
              <a:buClr>
                <a:schemeClr val="tx2"/>
              </a:buClr>
            </a:pPr>
            <a:endParaRPr lang="en-US" dirty="0"/>
          </a:p>
          <a:p>
            <a:pPr lvl="1">
              <a:buClr>
                <a:schemeClr val="tx2"/>
              </a:buClr>
            </a:pPr>
            <a:r>
              <a:rPr lang="en-US" dirty="0"/>
              <a:t>Again we start with the simple and unrealistic case: errors only between measurement</a:t>
            </a:r>
          </a:p>
          <a:p>
            <a:pPr lvl="1">
              <a:buClr>
                <a:schemeClr val="tx2"/>
              </a:buClr>
            </a:pPr>
            <a:r>
              <a:rPr lang="en-US" dirty="0"/>
              <a:t>Each round can be decoded separately, corresponding to MWPM on a 2D graph</a:t>
            </a:r>
          </a:p>
          <a:p>
            <a:pPr lvl="1">
              <a:buClr>
                <a:schemeClr val="tx2"/>
              </a:buClr>
            </a:pPr>
            <a:r>
              <a:rPr lang="en-US" dirty="0"/>
              <a:t>Decoding for X and Z errors can also be done independently</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25</a:t>
            </a:fld>
            <a:endParaRPr lang="en-US" dirty="0"/>
          </a:p>
        </p:txBody>
      </p:sp>
      <p:pic>
        <p:nvPicPr>
          <p:cNvPr id="8" name="Picture 7" descr="A close up of a mans face&#10;&#10;Description automatically generated">
            <a:extLst>
              <a:ext uri="{FF2B5EF4-FFF2-40B4-BE49-F238E27FC236}">
                <a16:creationId xmlns:a16="http://schemas.microsoft.com/office/drawing/2014/main" id="{099985C4-F6B5-9345-A09D-5153B835BA4F}"/>
              </a:ext>
            </a:extLst>
          </p:cNvPr>
          <p:cNvPicPr>
            <a:picLocks noChangeAspect="1"/>
          </p:cNvPicPr>
          <p:nvPr/>
        </p:nvPicPr>
        <p:blipFill>
          <a:blip r:embed="rId2"/>
          <a:stretch>
            <a:fillRect/>
          </a:stretch>
        </p:blipFill>
        <p:spPr>
          <a:xfrm>
            <a:off x="5824922" y="596999"/>
            <a:ext cx="2842912" cy="2859018"/>
          </a:xfrm>
          <a:prstGeom prst="rect">
            <a:avLst/>
          </a:prstGeom>
        </p:spPr>
      </p:pic>
      <p:pic>
        <p:nvPicPr>
          <p:cNvPr id="10" name="Picture 9" descr="A picture containing clock, meter&#10;&#10;Description automatically generated">
            <a:extLst>
              <a:ext uri="{FF2B5EF4-FFF2-40B4-BE49-F238E27FC236}">
                <a16:creationId xmlns:a16="http://schemas.microsoft.com/office/drawing/2014/main" id="{E7CAF081-130C-384E-8998-1FCF6B024811}"/>
              </a:ext>
            </a:extLst>
          </p:cNvPr>
          <p:cNvPicPr>
            <a:picLocks noChangeAspect="1"/>
          </p:cNvPicPr>
          <p:nvPr/>
        </p:nvPicPr>
        <p:blipFill>
          <a:blip r:embed="rId3"/>
          <a:stretch>
            <a:fillRect/>
          </a:stretch>
        </p:blipFill>
        <p:spPr>
          <a:xfrm>
            <a:off x="6547470" y="3656469"/>
            <a:ext cx="1461253" cy="1180243"/>
          </a:xfrm>
          <a:prstGeom prst="rect">
            <a:avLst/>
          </a:prstGeom>
        </p:spPr>
      </p:pic>
    </p:spTree>
    <p:extLst>
      <p:ext uri="{BB962C8B-B14F-4D97-AF65-F5344CB8AC3E}">
        <p14:creationId xmlns:p14="http://schemas.microsoft.com/office/powerpoint/2010/main" val="3294666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We need to be careful to account for the effects of the edges</a:t>
            </a:r>
          </a:p>
          <a:p>
            <a:pPr lvl="1">
              <a:buClr>
                <a:schemeClr val="tx2"/>
              </a:buClr>
            </a:pPr>
            <a:r>
              <a:rPr lang="en-US" dirty="0"/>
              <a:t>This is done by introducing extra ‘virtual nodes’</a:t>
            </a:r>
            <a:br>
              <a:rPr lang="en-US" dirty="0"/>
            </a:br>
            <a:r>
              <a:rPr lang="en-US" dirty="0"/>
              <a:t>(also required for the repetition code, but we ignored it earlier) </a:t>
            </a:r>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26</a:t>
            </a:fld>
            <a:endParaRPr lang="en-US" dirty="0"/>
          </a:p>
        </p:txBody>
      </p:sp>
      <p:pic>
        <p:nvPicPr>
          <p:cNvPr id="6" name="Picture 5">
            <a:extLst>
              <a:ext uri="{FF2B5EF4-FFF2-40B4-BE49-F238E27FC236}">
                <a16:creationId xmlns:a16="http://schemas.microsoft.com/office/drawing/2014/main" id="{D72CD956-4362-A94F-B9DC-9B025778C602}"/>
              </a:ext>
            </a:extLst>
          </p:cNvPr>
          <p:cNvPicPr>
            <a:picLocks noChangeAspect="1"/>
          </p:cNvPicPr>
          <p:nvPr/>
        </p:nvPicPr>
        <p:blipFill>
          <a:blip r:embed="rId2"/>
          <a:stretch>
            <a:fillRect/>
          </a:stretch>
        </p:blipFill>
        <p:spPr>
          <a:xfrm>
            <a:off x="3190225" y="2093147"/>
            <a:ext cx="5382555" cy="2448935"/>
          </a:xfrm>
          <a:prstGeom prst="rect">
            <a:avLst/>
          </a:prstGeom>
        </p:spPr>
      </p:pic>
    </p:spTree>
    <p:extLst>
      <p:ext uri="{BB962C8B-B14F-4D97-AF65-F5344CB8AC3E}">
        <p14:creationId xmlns:p14="http://schemas.microsoft.com/office/powerpoint/2010/main" val="1919151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Imperfect Measurements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161536"/>
            <a:ext cx="4773582" cy="1180243"/>
          </a:xfrm>
        </p:spPr>
        <p:txBody>
          <a:bodyPr/>
          <a:lstStyle/>
          <a:p>
            <a:pPr lvl="1">
              <a:buClr>
                <a:schemeClr val="tx2"/>
              </a:buClr>
            </a:pPr>
            <a:r>
              <a:rPr lang="en-US" dirty="0"/>
              <a:t> Again, we have the problem of imperfect measurements</a:t>
            </a:r>
          </a:p>
          <a:p>
            <a:pPr lvl="2">
              <a:buClr>
                <a:schemeClr val="tx2"/>
              </a:buClr>
            </a:pPr>
            <a:r>
              <a:rPr lang="en-US" dirty="0"/>
              <a:t>The measurements might lie</a:t>
            </a:r>
          </a:p>
          <a:p>
            <a:pPr lvl="2">
              <a:buClr>
                <a:schemeClr val="tx2"/>
              </a:buClr>
            </a:pPr>
            <a:r>
              <a:rPr lang="en-US" dirty="0"/>
              <a:t>Errors on the additional qubit</a:t>
            </a:r>
          </a:p>
          <a:p>
            <a:pPr lvl="2">
              <a:buClr>
                <a:schemeClr val="tx2"/>
              </a:buClr>
            </a:pPr>
            <a:r>
              <a:rPr lang="en-US" dirty="0"/>
              <a:t>Errors in the CX gates</a:t>
            </a:r>
          </a:p>
          <a:p>
            <a:pPr lvl="1">
              <a:buClr>
                <a:schemeClr val="tx2"/>
              </a:buClr>
            </a:pPr>
            <a:r>
              <a:rPr lang="en-US" dirty="0"/>
              <a:t>We base the decoding using syndrome changes</a:t>
            </a:r>
          </a:p>
          <a:p>
            <a:pPr lvl="1">
              <a:buClr>
                <a:schemeClr val="tx2"/>
              </a:buClr>
            </a:pPr>
            <a:r>
              <a:rPr lang="en-US" dirty="0"/>
              <a:t>This leads to a 3D MWPM problem (2D space + time)</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27</a:t>
            </a:fld>
            <a:endParaRPr lang="en-US" dirty="0"/>
          </a:p>
        </p:txBody>
      </p:sp>
      <p:pic>
        <p:nvPicPr>
          <p:cNvPr id="8" name="Picture 7" descr="A picture containing star&#10;&#10;Description automatically generated">
            <a:extLst>
              <a:ext uri="{FF2B5EF4-FFF2-40B4-BE49-F238E27FC236}">
                <a16:creationId xmlns:a16="http://schemas.microsoft.com/office/drawing/2014/main" id="{0108148D-12D7-5E49-9076-B08296E9B90F}"/>
              </a:ext>
            </a:extLst>
          </p:cNvPr>
          <p:cNvPicPr>
            <a:picLocks noChangeAspect="1"/>
          </p:cNvPicPr>
          <p:nvPr/>
        </p:nvPicPr>
        <p:blipFill>
          <a:blip r:embed="rId2"/>
          <a:stretch>
            <a:fillRect/>
          </a:stretch>
        </p:blipFill>
        <p:spPr>
          <a:xfrm>
            <a:off x="5120058" y="1005840"/>
            <a:ext cx="3710904" cy="3206750"/>
          </a:xfrm>
          <a:prstGeom prst="rect">
            <a:avLst/>
          </a:prstGeom>
        </p:spPr>
      </p:pic>
    </p:spTree>
    <p:extLst>
      <p:ext uri="{BB962C8B-B14F-4D97-AF65-F5344CB8AC3E}">
        <p14:creationId xmlns:p14="http://schemas.microsoft.com/office/powerpoint/2010/main" val="814470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Threshold</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Correcting according to the right class removes the effects of errors</a:t>
            </a:r>
          </a:p>
          <a:p>
            <a:pPr lvl="1">
              <a:buClr>
                <a:schemeClr val="tx2"/>
              </a:buClr>
            </a:pPr>
            <a:r>
              <a:rPr lang="en-US" dirty="0"/>
              <a:t>Correcting according to the wrong class causes an operation on the encoded qubit (without our knowing)</a:t>
            </a:r>
          </a:p>
          <a:p>
            <a:pPr lvl="1">
              <a:buClr>
                <a:schemeClr val="tx2"/>
              </a:buClr>
            </a:pPr>
            <a:r>
              <a:rPr lang="en-US" dirty="0"/>
              <a:t>What is the probability of such an error, </a:t>
            </a:r>
            <a:r>
              <a:rPr lang="en-US" i="1" dirty="0"/>
              <a:t>P</a:t>
            </a:r>
            <a:r>
              <a:rPr lang="en-US" dirty="0"/>
              <a:t>, given the probability on the qubits of the code, </a:t>
            </a:r>
            <a:r>
              <a:rPr lang="en-US" i="1" dirty="0"/>
              <a:t>p</a:t>
            </a:r>
            <a:r>
              <a:rPr lang="en-US" dirty="0"/>
              <a:t>?</a:t>
            </a:r>
          </a:p>
          <a:p>
            <a:pPr lvl="1">
              <a:buClr>
                <a:schemeClr val="tx2"/>
              </a:buClr>
            </a:pPr>
            <a:r>
              <a:rPr lang="en-US" dirty="0"/>
              <a:t>We find a phase transition as </a:t>
            </a:r>
            <a:r>
              <a:rPr lang="en-US" i="1" dirty="0"/>
              <a:t>L</a:t>
            </a:r>
            <a:r>
              <a:rPr lang="en-US" dirty="0"/>
              <a:t> is increased (for an </a:t>
            </a:r>
            <a:r>
              <a:rPr lang="en-US" i="1" dirty="0" err="1"/>
              <a:t>LxL</a:t>
            </a:r>
            <a:r>
              <a:rPr lang="en-US" dirty="0"/>
              <a:t> grid)</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28</a:t>
            </a:fld>
            <a:endParaRPr lang="en-US" dirty="0"/>
          </a:p>
        </p:txBody>
      </p:sp>
      <p:pic>
        <p:nvPicPr>
          <p:cNvPr id="7" name="Picture 6">
            <a:extLst>
              <a:ext uri="{FF2B5EF4-FFF2-40B4-BE49-F238E27FC236}">
                <a16:creationId xmlns:a16="http://schemas.microsoft.com/office/drawing/2014/main" id="{FFDBA9B4-405E-0E46-8C3A-2035AA7A2683}"/>
              </a:ext>
            </a:extLst>
          </p:cNvPr>
          <p:cNvPicPr>
            <a:picLocks noChangeAspect="1"/>
          </p:cNvPicPr>
          <p:nvPr/>
        </p:nvPicPr>
        <p:blipFill>
          <a:blip r:embed="rId2"/>
          <a:stretch>
            <a:fillRect/>
          </a:stretch>
        </p:blipFill>
        <p:spPr>
          <a:xfrm>
            <a:off x="1290715" y="2382665"/>
            <a:ext cx="6562570" cy="2292356"/>
          </a:xfrm>
          <a:prstGeom prst="rect">
            <a:avLst/>
          </a:prstGeom>
        </p:spPr>
      </p:pic>
    </p:spTree>
    <p:extLst>
      <p:ext uri="{BB962C8B-B14F-4D97-AF65-F5344CB8AC3E}">
        <p14:creationId xmlns:p14="http://schemas.microsoft.com/office/powerpoint/2010/main" val="14093344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More Logical Gates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4508339" cy="1180243"/>
          </a:xfrm>
        </p:spPr>
        <p:txBody>
          <a:bodyPr/>
          <a:lstStyle/>
          <a:p>
            <a:pPr lvl="1">
              <a:buClr>
                <a:schemeClr val="tx2"/>
              </a:buClr>
            </a:pPr>
            <a:r>
              <a:rPr lang="en-US" dirty="0"/>
              <a:t>We’ve seen how to do logical X and Z</a:t>
            </a:r>
          </a:p>
          <a:p>
            <a:pPr lvl="1">
              <a:buClr>
                <a:schemeClr val="tx2"/>
              </a:buClr>
            </a:pPr>
            <a:r>
              <a:rPr lang="en-US" dirty="0"/>
              <a:t>A logical CX can be done without much trouble</a:t>
            </a:r>
          </a:p>
          <a:p>
            <a:pPr lvl="1">
              <a:buClr>
                <a:schemeClr val="tx2"/>
              </a:buClr>
            </a:pPr>
            <a:r>
              <a:rPr lang="en-US" dirty="0"/>
              <a:t>A logical H requires the lattice to be rotated, but that can be done</a:t>
            </a:r>
          </a:p>
          <a:p>
            <a:pPr lvl="1">
              <a:buClr>
                <a:schemeClr val="tx2"/>
              </a:buClr>
            </a:pPr>
            <a:r>
              <a:rPr lang="en-US" dirty="0"/>
              <a:t>Other logical Clifford gates can be done with some crazy tricks</a:t>
            </a:r>
          </a:p>
          <a:p>
            <a:pPr lvl="1">
              <a:buClr>
                <a:schemeClr val="tx2"/>
              </a:buClr>
            </a:pPr>
            <a:r>
              <a:rPr lang="en-US" dirty="0"/>
              <a:t>But that’s all! No other logical operations can be done fault-tolerantly.</a:t>
            </a:r>
          </a:p>
          <a:p>
            <a:pPr lvl="1">
              <a:buClr>
                <a:schemeClr val="tx2"/>
              </a:buClr>
            </a:pPr>
            <a:r>
              <a:rPr lang="en-US" dirty="0"/>
              <a:t>A solution is </a:t>
            </a:r>
            <a:r>
              <a:rPr lang="en-US" i="1" dirty="0"/>
              <a:t>magic state distillation</a:t>
            </a:r>
            <a:r>
              <a:rPr lang="en-US" dirty="0"/>
              <a:t>, using the logical gates we have to clean up the one we don’t</a:t>
            </a:r>
          </a:p>
          <a:p>
            <a:pPr lvl="1">
              <a:buClr>
                <a:schemeClr val="tx2"/>
              </a:buClr>
            </a:pPr>
            <a:r>
              <a:rPr lang="en-US" dirty="0"/>
              <a:t>But that’s beyond today’s lecture…</a:t>
            </a:r>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29</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DFBAB6F3-EE9A-0149-A76C-89F208400C44}"/>
              </a:ext>
            </a:extLst>
          </p:cNvPr>
          <p:cNvPicPr>
            <a:picLocks noChangeAspect="1"/>
          </p:cNvPicPr>
          <p:nvPr/>
        </p:nvPicPr>
        <p:blipFill>
          <a:blip r:embed="rId2"/>
          <a:stretch>
            <a:fillRect/>
          </a:stretch>
        </p:blipFill>
        <p:spPr>
          <a:xfrm>
            <a:off x="5061571" y="2887058"/>
            <a:ext cx="3539284" cy="1725486"/>
          </a:xfrm>
          <a:prstGeom prst="rect">
            <a:avLst/>
          </a:prstGeom>
        </p:spPr>
      </p:pic>
      <p:pic>
        <p:nvPicPr>
          <p:cNvPr id="8" name="Picture 7" descr="A picture containing drawing, clock&#10;&#10;Description automatically generated">
            <a:extLst>
              <a:ext uri="{FF2B5EF4-FFF2-40B4-BE49-F238E27FC236}">
                <a16:creationId xmlns:a16="http://schemas.microsoft.com/office/drawing/2014/main" id="{38558BA0-42FC-FF45-9959-E233BBB24B5D}"/>
              </a:ext>
            </a:extLst>
          </p:cNvPr>
          <p:cNvPicPr>
            <a:picLocks noChangeAspect="1"/>
          </p:cNvPicPr>
          <p:nvPr/>
        </p:nvPicPr>
        <p:blipFill>
          <a:blip r:embed="rId3"/>
          <a:stretch>
            <a:fillRect/>
          </a:stretch>
        </p:blipFill>
        <p:spPr>
          <a:xfrm>
            <a:off x="5070743" y="841406"/>
            <a:ext cx="3530112" cy="1870297"/>
          </a:xfrm>
          <a:prstGeom prst="rect">
            <a:avLst/>
          </a:prstGeom>
        </p:spPr>
      </p:pic>
    </p:spTree>
    <p:extLst>
      <p:ext uri="{BB962C8B-B14F-4D97-AF65-F5344CB8AC3E}">
        <p14:creationId xmlns:p14="http://schemas.microsoft.com/office/powerpoint/2010/main" val="3799702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First let’s focus on the plaquette syndrome</a:t>
            </a:r>
          </a:p>
          <a:p>
            <a:pPr lvl="1">
              <a:buClr>
                <a:schemeClr val="tx2"/>
              </a:buClr>
            </a:pPr>
            <a:r>
              <a:rPr lang="en-US" dirty="0"/>
              <a:t>These are similar to the two qubit measurements in the repetition code</a:t>
            </a:r>
          </a:p>
          <a:p>
            <a:pPr lvl="1">
              <a:buClr>
                <a:schemeClr val="tx2"/>
              </a:buClr>
            </a:pPr>
            <a:r>
              <a:rPr lang="en-US" dirty="0"/>
              <a:t>Instead we measure the parity around plaquettes in the lattice</a:t>
            </a:r>
          </a:p>
          <a:p>
            <a:pPr lvl="1">
              <a:buClr>
                <a:schemeClr val="tx2"/>
              </a:buClr>
            </a:pPr>
            <a:r>
              <a:rPr lang="en-US" dirty="0"/>
              <a:t>Can again be done with CX gates and an extra qubit</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3</a:t>
            </a:fld>
            <a:endParaRPr lang="en-US" dirty="0"/>
          </a:p>
        </p:txBody>
      </p:sp>
      <p:pic>
        <p:nvPicPr>
          <p:cNvPr id="13" name="Picture 12" descr="A close up of a clock&#10;&#10;Description automatically generated">
            <a:extLst>
              <a:ext uri="{FF2B5EF4-FFF2-40B4-BE49-F238E27FC236}">
                <a16:creationId xmlns:a16="http://schemas.microsoft.com/office/drawing/2014/main" id="{2DAB93C3-6CB4-5F45-8F8F-5EB04923262D}"/>
              </a:ext>
            </a:extLst>
          </p:cNvPr>
          <p:cNvPicPr>
            <a:picLocks noChangeAspect="1"/>
          </p:cNvPicPr>
          <p:nvPr/>
        </p:nvPicPr>
        <p:blipFill>
          <a:blip r:embed="rId2"/>
          <a:stretch>
            <a:fillRect/>
          </a:stretch>
        </p:blipFill>
        <p:spPr>
          <a:xfrm>
            <a:off x="6396441" y="713886"/>
            <a:ext cx="1380320" cy="1717375"/>
          </a:xfrm>
          <a:prstGeom prst="rect">
            <a:avLst/>
          </a:prstGeom>
        </p:spPr>
      </p:pic>
      <p:pic>
        <p:nvPicPr>
          <p:cNvPr id="7" name="Picture 6" descr="A picture containing object, clock, drawing&#10;&#10;Description automatically generated">
            <a:extLst>
              <a:ext uri="{FF2B5EF4-FFF2-40B4-BE49-F238E27FC236}">
                <a16:creationId xmlns:a16="http://schemas.microsoft.com/office/drawing/2014/main" id="{DD2BD8AE-56C7-1E4E-9BA9-9D7BBD1FA62F}"/>
              </a:ext>
            </a:extLst>
          </p:cNvPr>
          <p:cNvPicPr>
            <a:picLocks noChangeAspect="1"/>
          </p:cNvPicPr>
          <p:nvPr/>
        </p:nvPicPr>
        <p:blipFill>
          <a:blip r:embed="rId3"/>
          <a:stretch>
            <a:fillRect/>
          </a:stretch>
        </p:blipFill>
        <p:spPr>
          <a:xfrm>
            <a:off x="640560" y="2563640"/>
            <a:ext cx="7490186" cy="2039085"/>
          </a:xfrm>
          <a:prstGeom prst="rect">
            <a:avLst/>
          </a:prstGeom>
        </p:spPr>
      </p:pic>
    </p:spTree>
    <p:extLst>
      <p:ext uri="{BB962C8B-B14F-4D97-AF65-F5344CB8AC3E}">
        <p14:creationId xmlns:p14="http://schemas.microsoft.com/office/powerpoint/2010/main" val="290582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Anyons in the Surface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266394"/>
            <a:ext cx="4600587" cy="1180243"/>
          </a:xfrm>
        </p:spPr>
        <p:txBody>
          <a:bodyPr/>
          <a:lstStyle/>
          <a:p>
            <a:pPr lvl="1">
              <a:buClr>
                <a:schemeClr val="tx2"/>
              </a:buClr>
            </a:pPr>
            <a:r>
              <a:rPr lang="en-US" dirty="0"/>
              <a:t>There are many variants on how qubits can be encoded and manipulated in the surface code</a:t>
            </a:r>
          </a:p>
          <a:p>
            <a:pPr lvl="1">
              <a:buClr>
                <a:schemeClr val="tx2"/>
              </a:buClr>
            </a:pPr>
            <a:r>
              <a:rPr lang="en-US" dirty="0"/>
              <a:t>They all depend on the unique topological nature</a:t>
            </a:r>
          </a:p>
          <a:p>
            <a:pPr lvl="1">
              <a:buClr>
                <a:schemeClr val="tx2"/>
              </a:buClr>
            </a:pPr>
            <a:r>
              <a:rPr lang="en-US" dirty="0"/>
              <a:t>The ‘defects’ created by errors in the surface code behave like particles</a:t>
            </a:r>
          </a:p>
          <a:p>
            <a:pPr lvl="1">
              <a:buClr>
                <a:schemeClr val="tx2"/>
              </a:buClr>
            </a:pPr>
            <a:endParaRPr lang="en-US" dirty="0"/>
          </a:p>
          <a:p>
            <a:pPr lvl="1">
              <a:buClr>
                <a:schemeClr val="tx2"/>
              </a:buClr>
            </a:pPr>
            <a:r>
              <a:rPr lang="en-US" dirty="0"/>
              <a:t>All particles in our universe are either bosons or fermions</a:t>
            </a:r>
          </a:p>
          <a:p>
            <a:pPr lvl="1">
              <a:buClr>
                <a:schemeClr val="tx2"/>
              </a:buClr>
            </a:pPr>
            <a:r>
              <a:rPr lang="en-US" dirty="0"/>
              <a:t>This due to topological restrictions in a 3D universe</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30</a:t>
            </a:fld>
            <a:endParaRPr lang="en-US" dirty="0"/>
          </a:p>
        </p:txBody>
      </p:sp>
      <p:pic>
        <p:nvPicPr>
          <p:cNvPr id="8" name="Picture 7">
            <a:extLst>
              <a:ext uri="{FF2B5EF4-FFF2-40B4-BE49-F238E27FC236}">
                <a16:creationId xmlns:a16="http://schemas.microsoft.com/office/drawing/2014/main" id="{11412228-4358-CC44-94BD-13CE13BA5112}"/>
              </a:ext>
            </a:extLst>
          </p:cNvPr>
          <p:cNvPicPr>
            <a:picLocks noChangeAspect="1"/>
          </p:cNvPicPr>
          <p:nvPr/>
        </p:nvPicPr>
        <p:blipFill>
          <a:blip r:embed="rId2"/>
          <a:stretch>
            <a:fillRect/>
          </a:stretch>
        </p:blipFill>
        <p:spPr>
          <a:xfrm>
            <a:off x="4940678" y="1355564"/>
            <a:ext cx="3674307" cy="1549264"/>
          </a:xfrm>
          <a:prstGeom prst="rect">
            <a:avLst/>
          </a:prstGeom>
        </p:spPr>
      </p:pic>
      <p:pic>
        <p:nvPicPr>
          <p:cNvPr id="10" name="Picture 9" descr="A picture containing object, clock, table&#10;&#10;Description automatically generated">
            <a:extLst>
              <a:ext uri="{FF2B5EF4-FFF2-40B4-BE49-F238E27FC236}">
                <a16:creationId xmlns:a16="http://schemas.microsoft.com/office/drawing/2014/main" id="{BE72DD0D-5D15-F446-B67A-5416D997E55B}"/>
              </a:ext>
            </a:extLst>
          </p:cNvPr>
          <p:cNvPicPr>
            <a:picLocks noChangeAspect="1"/>
          </p:cNvPicPr>
          <p:nvPr/>
        </p:nvPicPr>
        <p:blipFill>
          <a:blip r:embed="rId3"/>
          <a:stretch>
            <a:fillRect/>
          </a:stretch>
        </p:blipFill>
        <p:spPr>
          <a:xfrm flipV="1">
            <a:off x="4940678" y="3414127"/>
            <a:ext cx="3674307" cy="725859"/>
          </a:xfrm>
          <a:prstGeom prst="rect">
            <a:avLst/>
          </a:prstGeom>
        </p:spPr>
      </p:pic>
    </p:spTree>
    <p:extLst>
      <p:ext uri="{BB962C8B-B14F-4D97-AF65-F5344CB8AC3E}">
        <p14:creationId xmlns:p14="http://schemas.microsoft.com/office/powerpoint/2010/main" val="39049536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Anyons in the Surface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595939" cy="1180243"/>
          </a:xfrm>
        </p:spPr>
        <p:txBody>
          <a:bodyPr/>
          <a:lstStyle/>
          <a:p>
            <a:pPr lvl="1">
              <a:buClr>
                <a:schemeClr val="tx2"/>
              </a:buClr>
            </a:pPr>
            <a:r>
              <a:rPr lang="en-US" dirty="0"/>
              <a:t>The surface code is only a 2D ‘universe’, so doesn’t have these restrictions</a:t>
            </a:r>
          </a:p>
          <a:p>
            <a:pPr lvl="1">
              <a:buClr>
                <a:schemeClr val="tx2"/>
              </a:buClr>
            </a:pPr>
            <a:r>
              <a:rPr lang="en-US" dirty="0"/>
              <a:t>How do these particles behave?</a:t>
            </a:r>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31</a:t>
            </a:fld>
            <a:endParaRPr lang="en-US" dirty="0"/>
          </a:p>
        </p:txBody>
      </p:sp>
      <p:pic>
        <p:nvPicPr>
          <p:cNvPr id="7" name="Picture 6" descr="A picture containing object, clock, drawing&#10;&#10;Description automatically generated">
            <a:extLst>
              <a:ext uri="{FF2B5EF4-FFF2-40B4-BE49-F238E27FC236}">
                <a16:creationId xmlns:a16="http://schemas.microsoft.com/office/drawing/2014/main" id="{43186F3A-91F7-8945-9ACC-A9614C1257EA}"/>
              </a:ext>
            </a:extLst>
          </p:cNvPr>
          <p:cNvPicPr>
            <a:picLocks noChangeAspect="1"/>
          </p:cNvPicPr>
          <p:nvPr/>
        </p:nvPicPr>
        <p:blipFill>
          <a:blip r:embed="rId2"/>
          <a:stretch>
            <a:fillRect/>
          </a:stretch>
        </p:blipFill>
        <p:spPr>
          <a:xfrm>
            <a:off x="4508279" y="2571750"/>
            <a:ext cx="4028131" cy="954237"/>
          </a:xfrm>
          <a:prstGeom prst="rect">
            <a:avLst/>
          </a:prstGeom>
        </p:spPr>
      </p:pic>
      <p:pic>
        <p:nvPicPr>
          <p:cNvPr id="8" name="Picture 7">
            <a:extLst>
              <a:ext uri="{FF2B5EF4-FFF2-40B4-BE49-F238E27FC236}">
                <a16:creationId xmlns:a16="http://schemas.microsoft.com/office/drawing/2014/main" id="{7877C7D1-D79D-A443-81B3-6F21B0F11BEE}"/>
              </a:ext>
            </a:extLst>
          </p:cNvPr>
          <p:cNvPicPr>
            <a:picLocks noChangeAspect="1"/>
          </p:cNvPicPr>
          <p:nvPr/>
        </p:nvPicPr>
        <p:blipFill>
          <a:blip r:embed="rId3"/>
          <a:stretch>
            <a:fillRect/>
          </a:stretch>
        </p:blipFill>
        <p:spPr>
          <a:xfrm>
            <a:off x="832193" y="1698132"/>
            <a:ext cx="3291647" cy="2924776"/>
          </a:xfrm>
          <a:prstGeom prst="rect">
            <a:avLst/>
          </a:prstGeom>
        </p:spPr>
      </p:pic>
    </p:spTree>
    <p:extLst>
      <p:ext uri="{BB962C8B-B14F-4D97-AF65-F5344CB8AC3E}">
        <p14:creationId xmlns:p14="http://schemas.microsoft.com/office/powerpoint/2010/main" val="29249829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Anyons in the Surface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846265"/>
            <a:ext cx="8620651" cy="1180243"/>
          </a:xfrm>
        </p:spPr>
        <p:txBody>
          <a:bodyPr/>
          <a:lstStyle/>
          <a:p>
            <a:pPr lvl="1">
              <a:buClr>
                <a:schemeClr val="tx2"/>
              </a:buClr>
            </a:pPr>
            <a:r>
              <a:rPr lang="en-US" dirty="0"/>
              <a:t> Braiding a particle corresponds to applying a stabilizer</a:t>
            </a:r>
          </a:p>
          <a:p>
            <a:pPr lvl="1">
              <a:buClr>
                <a:schemeClr val="tx2"/>
              </a:buClr>
            </a:pPr>
            <a:r>
              <a:rPr lang="en-US" dirty="0"/>
              <a:t>Their eigenstates defines the braiding phase</a:t>
            </a:r>
          </a:p>
          <a:p>
            <a:pPr lvl="1">
              <a:buClr>
                <a:schemeClr val="tx2"/>
              </a:buClr>
            </a:pPr>
            <a:r>
              <a:rPr lang="en-US" dirty="0"/>
              <a:t>Neither bosons nor fermions, but </a:t>
            </a:r>
            <a:r>
              <a:rPr lang="en-US" dirty="0" err="1"/>
              <a:t>anyons</a:t>
            </a:r>
            <a:r>
              <a:rPr lang="en-US" dirty="0"/>
              <a:t>!</a:t>
            </a: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32</a:t>
            </a:fld>
            <a:endParaRPr lang="en-US" dirty="0"/>
          </a:p>
        </p:txBody>
      </p:sp>
      <p:pic>
        <p:nvPicPr>
          <p:cNvPr id="7" name="Picture 6" descr="A close up of a clock&#10;&#10;Description automatically generated">
            <a:extLst>
              <a:ext uri="{FF2B5EF4-FFF2-40B4-BE49-F238E27FC236}">
                <a16:creationId xmlns:a16="http://schemas.microsoft.com/office/drawing/2014/main" id="{E7CE6979-6C4E-E14B-BD82-574F264513B8}"/>
              </a:ext>
            </a:extLst>
          </p:cNvPr>
          <p:cNvPicPr>
            <a:picLocks noChangeAspect="1"/>
          </p:cNvPicPr>
          <p:nvPr/>
        </p:nvPicPr>
        <p:blipFill>
          <a:blip r:embed="rId2"/>
          <a:stretch>
            <a:fillRect/>
          </a:stretch>
        </p:blipFill>
        <p:spPr>
          <a:xfrm>
            <a:off x="3501081" y="2214405"/>
            <a:ext cx="5206313" cy="2392089"/>
          </a:xfrm>
          <a:prstGeom prst="rect">
            <a:avLst/>
          </a:prstGeom>
        </p:spPr>
      </p:pic>
    </p:spTree>
    <p:extLst>
      <p:ext uri="{BB962C8B-B14F-4D97-AF65-F5344CB8AC3E}">
        <p14:creationId xmlns:p14="http://schemas.microsoft.com/office/powerpoint/2010/main" val="2841991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39AD4C-1C16-0A4D-8D46-3DB50CDC1EAD}"/>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229D904A-D47A-814F-AF53-32C456C43916}"/>
              </a:ext>
            </a:extLst>
          </p:cNvPr>
          <p:cNvSpPr>
            <a:spLocks noGrp="1"/>
          </p:cNvSpPr>
          <p:nvPr>
            <p:ph type="sldNum" sz="quarter" idx="11"/>
          </p:nvPr>
        </p:nvSpPr>
        <p:spPr/>
        <p:txBody>
          <a:bodyPr/>
          <a:lstStyle/>
          <a:p>
            <a:fld id="{59395FB3-9C97-154F-86B2-7E381B951268}" type="slidenum">
              <a:rPr lang="en-US" smtClean="0"/>
              <a:pPr/>
              <a:t>33</a:t>
            </a:fld>
            <a:endParaRPr lang="en-US" dirty="0"/>
          </a:p>
        </p:txBody>
      </p:sp>
      <mc:AlternateContent xmlns:mc="http://schemas.openxmlformats.org/markup-compatibility/2006" xmlns:p14="http://schemas.microsoft.com/office/powerpoint/2010/main" xmlns:aink="http://schemas.microsoft.com/office/drawing/2016/ink">
        <mc:Choice Requires="p14 aink">
          <p:contentPart p14:bwMode="auto" r:id="rId2">
            <p14:nvContentPartPr>
              <p14:cNvPr id="8" name="Ink 7">
                <a:extLst>
                  <a:ext uri="{FF2B5EF4-FFF2-40B4-BE49-F238E27FC236}">
                    <a16:creationId xmlns:a16="http://schemas.microsoft.com/office/drawing/2014/main" id="{12711685-4DA7-724D-AA1E-8D36C26C26A4}"/>
                  </a:ext>
                </a:extLst>
              </p14:cNvPr>
              <p14:cNvContentPartPr/>
              <p14:nvPr/>
            </p14:nvContentPartPr>
            <p14:xfrm>
              <a:off x="1080482" y="-339714"/>
              <a:ext cx="11880" cy="19080"/>
            </p14:xfrm>
          </p:contentPart>
        </mc:Choice>
        <mc:Fallback xmlns="">
          <p:pic>
            <p:nvPicPr>
              <p:cNvPr id="8" name="Ink 7">
                <a:extLst>
                  <a:ext uri="{FF2B5EF4-FFF2-40B4-BE49-F238E27FC236}">
                    <a16:creationId xmlns:a16="http://schemas.microsoft.com/office/drawing/2014/main" id="{12711685-4DA7-724D-AA1E-8D36C26C26A4}"/>
                  </a:ext>
                </a:extLst>
              </p:cNvPr>
              <p:cNvPicPr/>
              <p:nvPr/>
            </p:nvPicPr>
            <p:blipFill>
              <a:blip r:embed="rId3"/>
              <a:stretch>
                <a:fillRect/>
              </a:stretch>
            </p:blipFill>
            <p:spPr>
              <a:xfrm>
                <a:off x="1062482" y="-357354"/>
                <a:ext cx="47520" cy="54720"/>
              </a:xfrm>
              <a:prstGeom prst="rect">
                <a:avLst/>
              </a:prstGeom>
            </p:spPr>
          </p:pic>
        </mc:Fallback>
      </mc:AlternateContent>
    </p:spTree>
    <p:extLst>
      <p:ext uri="{BB962C8B-B14F-4D97-AF65-F5344CB8AC3E}">
        <p14:creationId xmlns:p14="http://schemas.microsoft.com/office/powerpoint/2010/main" val="1633242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We can define a classical code (storing only a bit) based on the plaquette syndrome alone</a:t>
                </a:r>
              </a:p>
              <a:p>
                <a:pPr lvl="1">
                  <a:buClr>
                    <a:schemeClr val="tx2"/>
                  </a:buClr>
                </a:pPr>
                <a:r>
                  <a:rPr lang="en-US" dirty="0"/>
                  <a:t>Valid states are those with trivial outcome for all plaquette syndrome measurements:</a:t>
                </a:r>
                <a:br>
                  <a:rPr lang="en-US" dirty="0"/>
                </a:br>
                <a:r>
                  <a:rPr lang="en-US" dirty="0"/>
                  <a:t>	Even parity on all plaquettes</a:t>
                </a:r>
              </a:p>
              <a:p>
                <a:pPr lvl="1">
                  <a:buClr>
                    <a:schemeClr val="tx2"/>
                  </a:buClr>
                </a:pPr>
                <a:r>
                  <a:rPr lang="en-US" dirty="0"/>
                  <a:t>How to store a 0 in this?</a:t>
                </a:r>
              </a:p>
              <a:p>
                <a:pPr lvl="1">
                  <a:buClr>
                    <a:schemeClr val="tx2"/>
                  </a:buClr>
                </a:pPr>
                <a:r>
                  <a:rPr lang="en-US" dirty="0"/>
                  <a:t>How about the state where every code qubit is </a:t>
                </a:r>
                <a14:m>
                  <m:oMath xmlns:m="http://schemas.openxmlformats.org/officeDocument/2006/math">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m:t>
                        </m:r>
                      </m:e>
                    </m:d>
                  </m:oMath>
                </a14:m>
                <a:r>
                  <a:rPr lang="en-US" dirty="0"/>
                  <a:t>?</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46265"/>
                <a:ext cx="8422944" cy="1180243"/>
              </a:xfrm>
              <a:blipFill>
                <a:blip r:embed="rId2"/>
                <a:stretch>
                  <a:fillRect l="-1054" t="-3191" b="-80851"/>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4</a:t>
            </a:fld>
            <a:endParaRPr lang="en-US" dirty="0"/>
          </a:p>
        </p:txBody>
      </p:sp>
      <p:pic>
        <p:nvPicPr>
          <p:cNvPr id="8" name="Picture 7" descr="A picture containing drawing, clock&#10;&#10;Description automatically generated">
            <a:extLst>
              <a:ext uri="{FF2B5EF4-FFF2-40B4-BE49-F238E27FC236}">
                <a16:creationId xmlns:a16="http://schemas.microsoft.com/office/drawing/2014/main" id="{5A01ED26-CA15-7C44-AC07-20FD37E7E377}"/>
              </a:ext>
            </a:extLst>
          </p:cNvPr>
          <p:cNvPicPr>
            <a:picLocks noChangeAspect="1"/>
          </p:cNvPicPr>
          <p:nvPr/>
        </p:nvPicPr>
        <p:blipFill>
          <a:blip r:embed="rId3"/>
          <a:stretch>
            <a:fillRect/>
          </a:stretch>
        </p:blipFill>
        <p:spPr>
          <a:xfrm>
            <a:off x="4262642" y="2564543"/>
            <a:ext cx="3979142" cy="2108199"/>
          </a:xfrm>
          <a:prstGeom prst="rect">
            <a:avLst/>
          </a:prstGeom>
        </p:spPr>
      </p:pic>
    </p:spTree>
    <p:extLst>
      <p:ext uri="{BB962C8B-B14F-4D97-AF65-F5344CB8AC3E}">
        <p14:creationId xmlns:p14="http://schemas.microsoft.com/office/powerpoint/2010/main" val="609201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We can define a classical code (storing only a bit) based on the plaquette syndrome alone</a:t>
                </a:r>
              </a:p>
              <a:p>
                <a:pPr lvl="1">
                  <a:buClr>
                    <a:schemeClr val="tx2"/>
                  </a:buClr>
                </a:pPr>
                <a:r>
                  <a:rPr lang="en-US" dirty="0"/>
                  <a:t>Valid states are those with trivial outcome for all plaquette syndrome measurements:</a:t>
                </a:r>
                <a:br>
                  <a:rPr lang="en-US" dirty="0"/>
                </a:br>
                <a:r>
                  <a:rPr lang="en-US" dirty="0"/>
                  <a:t>	Even parity on all plaquettes</a:t>
                </a:r>
              </a:p>
              <a:p>
                <a:pPr lvl="1">
                  <a:buClr>
                    <a:schemeClr val="tx2"/>
                  </a:buClr>
                </a:pPr>
                <a:r>
                  <a:rPr lang="en-US" dirty="0"/>
                  <a:t>How to store a 0 in this?</a:t>
                </a:r>
              </a:p>
              <a:p>
                <a:pPr lvl="1">
                  <a:buClr>
                    <a:schemeClr val="tx2"/>
                  </a:buClr>
                </a:pPr>
                <a:r>
                  <a:rPr lang="en-US" dirty="0"/>
                  <a:t>How about the state where every code qubit is </a:t>
                </a:r>
                <a14:m>
                  <m:oMath xmlns:m="http://schemas.openxmlformats.org/officeDocument/2006/math">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m:t>
                        </m:r>
                      </m:e>
                    </m:d>
                  </m:oMath>
                </a14:m>
                <a:r>
                  <a:rPr lang="en-US" dirty="0"/>
                  <a:t>?</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46265"/>
                <a:ext cx="8422944" cy="1180243"/>
              </a:xfrm>
              <a:blipFill>
                <a:blip r:embed="rId2"/>
                <a:stretch>
                  <a:fillRect l="-1054" t="-3191" b="-80851"/>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5</a:t>
            </a:fld>
            <a:endParaRPr lang="en-US" dirty="0"/>
          </a:p>
        </p:txBody>
      </p:sp>
      <p:pic>
        <p:nvPicPr>
          <p:cNvPr id="8" name="Picture 7" descr="A picture containing drawing, clock&#10;&#10;Description automatically generated">
            <a:extLst>
              <a:ext uri="{FF2B5EF4-FFF2-40B4-BE49-F238E27FC236}">
                <a16:creationId xmlns:a16="http://schemas.microsoft.com/office/drawing/2014/main" id="{5A01ED26-CA15-7C44-AC07-20FD37E7E377}"/>
              </a:ext>
            </a:extLst>
          </p:cNvPr>
          <p:cNvPicPr>
            <a:picLocks noChangeAspect="1"/>
          </p:cNvPicPr>
          <p:nvPr/>
        </p:nvPicPr>
        <p:blipFill>
          <a:blip r:embed="rId3"/>
          <a:stretch>
            <a:fillRect/>
          </a:stretch>
        </p:blipFill>
        <p:spPr>
          <a:xfrm>
            <a:off x="4262642" y="2564543"/>
            <a:ext cx="3979142" cy="2108199"/>
          </a:xfrm>
          <a:prstGeom prst="rect">
            <a:avLst/>
          </a:prstGeom>
        </p:spPr>
      </p:pic>
    </p:spTree>
    <p:extLst>
      <p:ext uri="{BB962C8B-B14F-4D97-AF65-F5344CB8AC3E}">
        <p14:creationId xmlns:p14="http://schemas.microsoft.com/office/powerpoint/2010/main" val="3934655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We can define a classical code (storing only a bit) based on the plaquette syndrome alone</a:t>
                </a:r>
              </a:p>
              <a:p>
                <a:pPr lvl="1">
                  <a:buClr>
                    <a:schemeClr val="tx2"/>
                  </a:buClr>
                </a:pPr>
                <a:r>
                  <a:rPr lang="en-US" dirty="0"/>
                  <a:t>Valid states are those with trivial outcome for all plaquette syndrome measurements:</a:t>
                </a:r>
                <a:br>
                  <a:rPr lang="en-US" dirty="0"/>
                </a:br>
                <a:r>
                  <a:rPr lang="en-US" dirty="0"/>
                  <a:t>	Even parity on all plaquettes</a:t>
                </a:r>
              </a:p>
              <a:p>
                <a:pPr lvl="1">
                  <a:buClr>
                    <a:schemeClr val="tx2"/>
                  </a:buClr>
                </a:pPr>
                <a:r>
                  <a:rPr lang="en-US" dirty="0"/>
                  <a:t>How to store a 0 in this?</a:t>
                </a:r>
              </a:p>
              <a:p>
                <a:pPr lvl="1">
                  <a:buClr>
                    <a:schemeClr val="tx2"/>
                  </a:buClr>
                </a:pPr>
                <a:r>
                  <a:rPr lang="en-US" dirty="0"/>
                  <a:t>How about the state where every code qubit is </a:t>
                </a:r>
                <a14:m>
                  <m:oMath xmlns:m="http://schemas.openxmlformats.org/officeDocument/2006/math">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m:t>
                        </m:r>
                      </m:e>
                    </m:d>
                  </m:oMath>
                </a14:m>
                <a:r>
                  <a:rPr lang="en-US" dirty="0"/>
                  <a:t>?</a:t>
                </a:r>
              </a:p>
              <a:p>
                <a:pPr lvl="1">
                  <a:buClr>
                    <a:schemeClr val="tx2"/>
                  </a:buClr>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46265"/>
                <a:ext cx="8422944" cy="1180243"/>
              </a:xfrm>
              <a:blipFill>
                <a:blip r:embed="rId2"/>
                <a:stretch>
                  <a:fillRect l="-1054" t="-3191" b="-80851"/>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6</a:t>
            </a:fld>
            <a:endParaRPr lang="en-US" dirty="0"/>
          </a:p>
        </p:txBody>
      </p:sp>
      <p:pic>
        <p:nvPicPr>
          <p:cNvPr id="8" name="Picture 7" descr="A picture containing drawing, clock&#10;&#10;Description automatically generated">
            <a:extLst>
              <a:ext uri="{FF2B5EF4-FFF2-40B4-BE49-F238E27FC236}">
                <a16:creationId xmlns:a16="http://schemas.microsoft.com/office/drawing/2014/main" id="{5A01ED26-CA15-7C44-AC07-20FD37E7E377}"/>
              </a:ext>
            </a:extLst>
          </p:cNvPr>
          <p:cNvPicPr>
            <a:picLocks noChangeAspect="1"/>
          </p:cNvPicPr>
          <p:nvPr/>
        </p:nvPicPr>
        <p:blipFill>
          <a:blip r:embed="rId3"/>
          <a:stretch>
            <a:fillRect/>
          </a:stretch>
        </p:blipFill>
        <p:spPr>
          <a:xfrm>
            <a:off x="4262642" y="2564543"/>
            <a:ext cx="3979142" cy="2108199"/>
          </a:xfrm>
          <a:prstGeom prst="rect">
            <a:avLst/>
          </a:prstGeom>
        </p:spPr>
      </p:pic>
    </p:spTree>
    <p:extLst>
      <p:ext uri="{BB962C8B-B14F-4D97-AF65-F5344CB8AC3E}">
        <p14:creationId xmlns:p14="http://schemas.microsoft.com/office/powerpoint/2010/main" val="4246502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There are ‘nearby’ states that also have even parity on all plaquettes</a:t>
            </a:r>
          </a:p>
          <a:p>
            <a:pPr lvl="1">
              <a:buClr>
                <a:schemeClr val="tx2"/>
              </a:buClr>
            </a:pPr>
            <a:r>
              <a:rPr lang="en-US" dirty="0"/>
              <a:t>These can’t be a different encoded state: they are only a few bit flips away from our encoded 0 state</a:t>
            </a:r>
          </a:p>
          <a:p>
            <a:pPr lvl="1">
              <a:buClr>
                <a:schemeClr val="tx2"/>
              </a:buClr>
            </a:pPr>
            <a:r>
              <a:rPr lang="en-US" dirty="0"/>
              <a:t>We’ll treat them as alternative ways to store a 0</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7</a:t>
            </a:fld>
            <a:endParaRPr lang="en-US" dirty="0"/>
          </a:p>
        </p:txBody>
      </p:sp>
      <p:pic>
        <p:nvPicPr>
          <p:cNvPr id="7" name="Picture 6" descr="A close up of a logo&#10;&#10;Description automatically generated">
            <a:extLst>
              <a:ext uri="{FF2B5EF4-FFF2-40B4-BE49-F238E27FC236}">
                <a16:creationId xmlns:a16="http://schemas.microsoft.com/office/drawing/2014/main" id="{D74D35EB-5BB6-D846-AA15-789CB1A49499}"/>
              </a:ext>
            </a:extLst>
          </p:cNvPr>
          <p:cNvPicPr>
            <a:picLocks noChangeAspect="1"/>
          </p:cNvPicPr>
          <p:nvPr/>
        </p:nvPicPr>
        <p:blipFill>
          <a:blip r:embed="rId2"/>
          <a:stretch>
            <a:fillRect/>
          </a:stretch>
        </p:blipFill>
        <p:spPr>
          <a:xfrm>
            <a:off x="1919416" y="2282010"/>
            <a:ext cx="6606746" cy="2305995"/>
          </a:xfrm>
          <a:prstGeom prst="rect">
            <a:avLst/>
          </a:prstGeom>
        </p:spPr>
      </p:pic>
    </p:spTree>
    <p:extLst>
      <p:ext uri="{BB962C8B-B14F-4D97-AF65-F5344CB8AC3E}">
        <p14:creationId xmlns:p14="http://schemas.microsoft.com/office/powerpoint/2010/main" val="1028979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Given any state for an encoded 0</a:t>
            </a:r>
          </a:p>
          <a:p>
            <a:pPr lvl="2">
              <a:buClr>
                <a:schemeClr val="tx2"/>
              </a:buClr>
            </a:pPr>
            <a:r>
              <a:rPr lang="en-US" dirty="0"/>
              <a:t>Pick a vertex</a:t>
            </a:r>
          </a:p>
          <a:p>
            <a:pPr lvl="2">
              <a:buClr>
                <a:schemeClr val="tx2"/>
              </a:buClr>
            </a:pPr>
            <a:r>
              <a:rPr lang="en-US" dirty="0"/>
              <a:t>Apply bit flips around that vertex</a:t>
            </a:r>
          </a:p>
          <a:p>
            <a:pPr lvl="1">
              <a:buClr>
                <a:schemeClr val="tx2"/>
              </a:buClr>
            </a:pPr>
            <a:r>
              <a:rPr lang="en-US" dirty="0"/>
              <a:t>Now you have another valid state for 0</a:t>
            </a:r>
          </a:p>
          <a:p>
            <a:pPr lvl="1">
              <a:buClr>
                <a:schemeClr val="tx2"/>
              </a:buClr>
            </a:pPr>
            <a:r>
              <a:rPr lang="en-US" dirty="0"/>
              <a:t>This generates an exponentially large family</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8</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76E4E0D6-0B05-D444-BF5A-570E4F25BB12}"/>
              </a:ext>
            </a:extLst>
          </p:cNvPr>
          <p:cNvPicPr>
            <a:picLocks noChangeAspect="1"/>
          </p:cNvPicPr>
          <p:nvPr/>
        </p:nvPicPr>
        <p:blipFill>
          <a:blip r:embed="rId2"/>
          <a:stretch>
            <a:fillRect/>
          </a:stretch>
        </p:blipFill>
        <p:spPr>
          <a:xfrm>
            <a:off x="613891" y="2764494"/>
            <a:ext cx="7916218" cy="1733365"/>
          </a:xfrm>
          <a:prstGeom prst="rect">
            <a:avLst/>
          </a:prstGeom>
        </p:spPr>
      </p:pic>
    </p:spTree>
    <p:extLst>
      <p:ext uri="{BB962C8B-B14F-4D97-AF65-F5344CB8AC3E}">
        <p14:creationId xmlns:p14="http://schemas.microsoft.com/office/powerpoint/2010/main" val="492113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Plaquette Syndrome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1180243"/>
          </a:xfrm>
        </p:spPr>
        <p:txBody>
          <a:bodyPr/>
          <a:lstStyle/>
          <a:p>
            <a:pPr lvl="1">
              <a:buClr>
                <a:schemeClr val="tx2"/>
              </a:buClr>
            </a:pPr>
            <a:r>
              <a:rPr lang="en-US" dirty="0"/>
              <a:t>The states in this family can be very different</a:t>
            </a:r>
          </a:p>
          <a:p>
            <a:pPr lvl="1">
              <a:buClr>
                <a:schemeClr val="tx2"/>
              </a:buClr>
            </a:pPr>
            <a:r>
              <a:rPr lang="en-US" dirty="0"/>
              <a:t>But they all share a common feature</a:t>
            </a:r>
          </a:p>
          <a:p>
            <a:pPr lvl="2">
              <a:buClr>
                <a:schemeClr val="tx2"/>
              </a:buClr>
            </a:pPr>
            <a:r>
              <a:rPr lang="en-US" dirty="0"/>
              <a:t>Any line from top to bottom (passing along edges) has even parity</a:t>
            </a:r>
          </a:p>
          <a:p>
            <a:pPr lvl="1">
              <a:buClr>
                <a:schemeClr val="tx2"/>
              </a:buClr>
            </a:pPr>
            <a:r>
              <a:rPr lang="en-US" dirty="0"/>
              <a:t>This is how we can identify an encoded 0</a:t>
            </a:r>
          </a:p>
          <a:p>
            <a:pPr lvl="1">
              <a:buClr>
                <a:schemeClr val="tx2"/>
              </a:buClr>
            </a:pPr>
            <a:r>
              <a:rPr lang="en-US" dirty="0"/>
              <a:t>And it gives us a clue about how to encode a 1</a:t>
            </a:r>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9</a:t>
            </a:fld>
            <a:endParaRPr lang="en-US" dirty="0"/>
          </a:p>
        </p:txBody>
      </p:sp>
      <p:pic>
        <p:nvPicPr>
          <p:cNvPr id="7" name="Picture 6" descr="A picture containing drawing&#10;&#10;Description automatically generated">
            <a:extLst>
              <a:ext uri="{FF2B5EF4-FFF2-40B4-BE49-F238E27FC236}">
                <a16:creationId xmlns:a16="http://schemas.microsoft.com/office/drawing/2014/main" id="{76E4E0D6-0B05-D444-BF5A-570E4F25BB12}"/>
              </a:ext>
            </a:extLst>
          </p:cNvPr>
          <p:cNvPicPr>
            <a:picLocks noChangeAspect="1"/>
          </p:cNvPicPr>
          <p:nvPr/>
        </p:nvPicPr>
        <p:blipFill>
          <a:blip r:embed="rId2"/>
          <a:stretch>
            <a:fillRect/>
          </a:stretch>
        </p:blipFill>
        <p:spPr>
          <a:xfrm>
            <a:off x="613891" y="2764494"/>
            <a:ext cx="7916218" cy="1733365"/>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9828A604-F7D5-6E4B-8BE6-AFE56740837B}"/>
                  </a:ext>
                </a:extLst>
              </p14:cNvPr>
              <p14:cNvContentPartPr/>
              <p14:nvPr/>
            </p14:nvContentPartPr>
            <p14:xfrm>
              <a:off x="1876177" y="3066843"/>
              <a:ext cx="11880" cy="230040"/>
            </p14:xfrm>
          </p:contentPart>
        </mc:Choice>
        <mc:Fallback xmlns="">
          <p:pic>
            <p:nvPicPr>
              <p:cNvPr id="6" name="Ink 5">
                <a:extLst>
                  <a:ext uri="{FF2B5EF4-FFF2-40B4-BE49-F238E27FC236}">
                    <a16:creationId xmlns:a16="http://schemas.microsoft.com/office/drawing/2014/main" id="{9828A604-F7D5-6E4B-8BE6-AFE56740837B}"/>
                  </a:ext>
                </a:extLst>
              </p:cNvPr>
              <p:cNvPicPr/>
              <p:nvPr/>
            </p:nvPicPr>
            <p:blipFill>
              <a:blip r:embed="rId4"/>
              <a:stretch>
                <a:fillRect/>
              </a:stretch>
            </p:blipFill>
            <p:spPr>
              <a:xfrm>
                <a:off x="1861057" y="3051363"/>
                <a:ext cx="4248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4483A9AB-3971-DB4B-AD34-55529EC932E0}"/>
                  </a:ext>
                </a:extLst>
              </p14:cNvPr>
              <p14:cNvContentPartPr/>
              <p14:nvPr/>
            </p14:nvContentPartPr>
            <p14:xfrm>
              <a:off x="1877257" y="3511803"/>
              <a:ext cx="145080" cy="159120"/>
            </p14:xfrm>
          </p:contentPart>
        </mc:Choice>
        <mc:Fallback xmlns="">
          <p:pic>
            <p:nvPicPr>
              <p:cNvPr id="8" name="Ink 7">
                <a:extLst>
                  <a:ext uri="{FF2B5EF4-FFF2-40B4-BE49-F238E27FC236}">
                    <a16:creationId xmlns:a16="http://schemas.microsoft.com/office/drawing/2014/main" id="{4483A9AB-3971-DB4B-AD34-55529EC932E0}"/>
                  </a:ext>
                </a:extLst>
              </p:cNvPr>
              <p:cNvPicPr/>
              <p:nvPr/>
            </p:nvPicPr>
            <p:blipFill>
              <a:blip r:embed="rId6"/>
              <a:stretch>
                <a:fillRect/>
              </a:stretch>
            </p:blipFill>
            <p:spPr>
              <a:xfrm>
                <a:off x="1861777" y="3496683"/>
                <a:ext cx="1756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0591D0BE-8353-194E-BD6B-09CD63B5D56C}"/>
                  </a:ext>
                </a:extLst>
              </p14:cNvPr>
              <p14:cNvContentPartPr/>
              <p14:nvPr/>
            </p14:nvContentPartPr>
            <p14:xfrm>
              <a:off x="2237257" y="3685323"/>
              <a:ext cx="133920" cy="96840"/>
            </p14:xfrm>
          </p:contentPart>
        </mc:Choice>
        <mc:Fallback xmlns="">
          <p:pic>
            <p:nvPicPr>
              <p:cNvPr id="9" name="Ink 8">
                <a:extLst>
                  <a:ext uri="{FF2B5EF4-FFF2-40B4-BE49-F238E27FC236}">
                    <a16:creationId xmlns:a16="http://schemas.microsoft.com/office/drawing/2014/main" id="{0591D0BE-8353-194E-BD6B-09CD63B5D56C}"/>
                  </a:ext>
                </a:extLst>
              </p:cNvPr>
              <p:cNvPicPr/>
              <p:nvPr/>
            </p:nvPicPr>
            <p:blipFill>
              <a:blip r:embed="rId8"/>
              <a:stretch>
                <a:fillRect/>
              </a:stretch>
            </p:blipFill>
            <p:spPr>
              <a:xfrm>
                <a:off x="2222137" y="3669843"/>
                <a:ext cx="164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0BA936F9-7EA9-B441-B0A9-C22FEA6776FE}"/>
                  </a:ext>
                </a:extLst>
              </p14:cNvPr>
              <p14:cNvContentPartPr/>
              <p14:nvPr/>
            </p14:nvContentPartPr>
            <p14:xfrm>
              <a:off x="2277937" y="3997443"/>
              <a:ext cx="108360" cy="186480"/>
            </p14:xfrm>
          </p:contentPart>
        </mc:Choice>
        <mc:Fallback xmlns="">
          <p:pic>
            <p:nvPicPr>
              <p:cNvPr id="10" name="Ink 9">
                <a:extLst>
                  <a:ext uri="{FF2B5EF4-FFF2-40B4-BE49-F238E27FC236}">
                    <a16:creationId xmlns:a16="http://schemas.microsoft.com/office/drawing/2014/main" id="{0BA936F9-7EA9-B441-B0A9-C22FEA6776FE}"/>
                  </a:ext>
                </a:extLst>
              </p:cNvPr>
              <p:cNvPicPr/>
              <p:nvPr/>
            </p:nvPicPr>
            <p:blipFill>
              <a:blip r:embed="rId10"/>
              <a:stretch>
                <a:fillRect/>
              </a:stretch>
            </p:blipFill>
            <p:spPr>
              <a:xfrm>
                <a:off x="2262817" y="3981963"/>
                <a:ext cx="1389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2AE4498E-E6C0-E349-B4C3-A2BA4D24E17C}"/>
                  </a:ext>
                </a:extLst>
              </p14:cNvPr>
              <p14:cNvContentPartPr/>
              <p14:nvPr/>
            </p14:nvContentPartPr>
            <p14:xfrm>
              <a:off x="1871137" y="4026243"/>
              <a:ext cx="204840" cy="191880"/>
            </p14:xfrm>
          </p:contentPart>
        </mc:Choice>
        <mc:Fallback xmlns="">
          <p:pic>
            <p:nvPicPr>
              <p:cNvPr id="11" name="Ink 10">
                <a:extLst>
                  <a:ext uri="{FF2B5EF4-FFF2-40B4-BE49-F238E27FC236}">
                    <a16:creationId xmlns:a16="http://schemas.microsoft.com/office/drawing/2014/main" id="{2AE4498E-E6C0-E349-B4C3-A2BA4D24E17C}"/>
                  </a:ext>
                </a:extLst>
              </p:cNvPr>
              <p:cNvPicPr/>
              <p:nvPr/>
            </p:nvPicPr>
            <p:blipFill>
              <a:blip r:embed="rId12"/>
              <a:stretch>
                <a:fillRect/>
              </a:stretch>
            </p:blipFill>
            <p:spPr>
              <a:xfrm>
                <a:off x="1855657" y="4011123"/>
                <a:ext cx="23544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Ink 11">
                <a:extLst>
                  <a:ext uri="{FF2B5EF4-FFF2-40B4-BE49-F238E27FC236}">
                    <a16:creationId xmlns:a16="http://schemas.microsoft.com/office/drawing/2014/main" id="{7E00024B-9971-C942-939E-6A4EE9B0FA82}"/>
                  </a:ext>
                </a:extLst>
              </p14:cNvPr>
              <p14:cNvContentPartPr/>
              <p14:nvPr/>
            </p14:nvContentPartPr>
            <p14:xfrm>
              <a:off x="1755937" y="3692883"/>
              <a:ext cx="117000" cy="78120"/>
            </p14:xfrm>
          </p:contentPart>
        </mc:Choice>
        <mc:Fallback xmlns="">
          <p:pic>
            <p:nvPicPr>
              <p:cNvPr id="12" name="Ink 11">
                <a:extLst>
                  <a:ext uri="{FF2B5EF4-FFF2-40B4-BE49-F238E27FC236}">
                    <a16:creationId xmlns:a16="http://schemas.microsoft.com/office/drawing/2014/main" id="{7E00024B-9971-C942-939E-6A4EE9B0FA82}"/>
                  </a:ext>
                </a:extLst>
              </p:cNvPr>
              <p:cNvPicPr/>
              <p:nvPr/>
            </p:nvPicPr>
            <p:blipFill>
              <a:blip r:embed="rId14"/>
              <a:stretch>
                <a:fillRect/>
              </a:stretch>
            </p:blipFill>
            <p:spPr>
              <a:xfrm>
                <a:off x="1740817" y="3677763"/>
                <a:ext cx="1472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Ink 12">
                <a:extLst>
                  <a:ext uri="{FF2B5EF4-FFF2-40B4-BE49-F238E27FC236}">
                    <a16:creationId xmlns:a16="http://schemas.microsoft.com/office/drawing/2014/main" id="{FBA71F61-C195-C84E-9972-191A6F3BB969}"/>
                  </a:ext>
                </a:extLst>
              </p14:cNvPr>
              <p14:cNvContentPartPr/>
              <p14:nvPr/>
            </p14:nvContentPartPr>
            <p14:xfrm>
              <a:off x="1398097" y="3649323"/>
              <a:ext cx="135720" cy="155880"/>
            </p14:xfrm>
          </p:contentPart>
        </mc:Choice>
        <mc:Fallback xmlns="">
          <p:pic>
            <p:nvPicPr>
              <p:cNvPr id="13" name="Ink 12">
                <a:extLst>
                  <a:ext uri="{FF2B5EF4-FFF2-40B4-BE49-F238E27FC236}">
                    <a16:creationId xmlns:a16="http://schemas.microsoft.com/office/drawing/2014/main" id="{FBA71F61-C195-C84E-9972-191A6F3BB969}"/>
                  </a:ext>
                </a:extLst>
              </p:cNvPr>
              <p:cNvPicPr/>
              <p:nvPr/>
            </p:nvPicPr>
            <p:blipFill>
              <a:blip r:embed="rId16"/>
              <a:stretch>
                <a:fillRect/>
              </a:stretch>
            </p:blipFill>
            <p:spPr>
              <a:xfrm>
                <a:off x="1382617" y="3634203"/>
                <a:ext cx="1663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Ink 13">
                <a:extLst>
                  <a:ext uri="{FF2B5EF4-FFF2-40B4-BE49-F238E27FC236}">
                    <a16:creationId xmlns:a16="http://schemas.microsoft.com/office/drawing/2014/main" id="{2C961699-99F5-F441-A04E-263539FF61FA}"/>
                  </a:ext>
                </a:extLst>
              </p14:cNvPr>
              <p14:cNvContentPartPr/>
              <p14:nvPr/>
            </p14:nvContentPartPr>
            <p14:xfrm>
              <a:off x="1377937" y="4029483"/>
              <a:ext cx="18720" cy="260640"/>
            </p14:xfrm>
          </p:contentPart>
        </mc:Choice>
        <mc:Fallback xmlns="">
          <p:pic>
            <p:nvPicPr>
              <p:cNvPr id="14" name="Ink 13">
                <a:extLst>
                  <a:ext uri="{FF2B5EF4-FFF2-40B4-BE49-F238E27FC236}">
                    <a16:creationId xmlns:a16="http://schemas.microsoft.com/office/drawing/2014/main" id="{2C961699-99F5-F441-A04E-263539FF61FA}"/>
                  </a:ext>
                </a:extLst>
              </p:cNvPr>
              <p:cNvPicPr/>
              <p:nvPr/>
            </p:nvPicPr>
            <p:blipFill>
              <a:blip r:embed="rId18"/>
              <a:stretch>
                <a:fillRect/>
              </a:stretch>
            </p:blipFill>
            <p:spPr>
              <a:xfrm>
                <a:off x="1362817" y="4014363"/>
                <a:ext cx="49320" cy="291240"/>
              </a:xfrm>
              <a:prstGeom prst="rect">
                <a:avLst/>
              </a:prstGeom>
            </p:spPr>
          </p:pic>
        </mc:Fallback>
      </mc:AlternateContent>
    </p:spTree>
    <p:extLst>
      <p:ext uri="{BB962C8B-B14F-4D97-AF65-F5344CB8AC3E}">
        <p14:creationId xmlns:p14="http://schemas.microsoft.com/office/powerpoint/2010/main" val="3466675484"/>
      </p:ext>
    </p:extLst>
  </p:cSld>
  <p:clrMapOvr>
    <a:masterClrMapping/>
  </p:clrMapOvr>
</p:sld>
</file>

<file path=ppt/theme/theme1.xml><?xml version="1.0" encoding="utf-8"?>
<a:theme xmlns:a="http://schemas.openxmlformats.org/drawingml/2006/main" name="IBM Quantum Master (Dark)">
  <a:themeElements>
    <a:clrScheme name="Custom 1">
      <a:dk1>
        <a:srgbClr val="161616"/>
      </a:dk1>
      <a:lt1>
        <a:srgbClr val="F4F4F4"/>
      </a:lt1>
      <a:dk2>
        <a:srgbClr val="262626"/>
      </a:dk2>
      <a:lt2>
        <a:srgbClr val="DFDFDF"/>
      </a:lt2>
      <a:accent1>
        <a:srgbClr val="001D6C"/>
      </a:accent1>
      <a:accent2>
        <a:srgbClr val="4589FF"/>
      </a:accent2>
      <a:accent3>
        <a:srgbClr val="A6C8FF"/>
      </a:accent3>
      <a:accent4>
        <a:srgbClr val="E0E0E0"/>
      </a:accent4>
      <a:accent5>
        <a:srgbClr val="C6C6C6"/>
      </a:accent5>
      <a:accent6>
        <a:srgbClr val="A8A8A8"/>
      </a:accent6>
      <a:hlink>
        <a:srgbClr val="4589FF"/>
      </a:hlink>
      <a:folHlink>
        <a:srgbClr val="A6C8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685983" rtl="0" eaLnBrk="1" fontAlgn="auto" latinLnBrk="0" hangingPunct="1">
          <a:lnSpc>
            <a:spcPct val="100000"/>
          </a:lnSpc>
          <a:spcBef>
            <a:spcPts val="0"/>
          </a:spcBef>
          <a:spcAft>
            <a:spcPts val="0"/>
          </a:spcAft>
          <a:buClrTx/>
          <a:buSzTx/>
          <a:buFontTx/>
          <a:buNone/>
          <a:tabLst/>
          <a:defRPr kumimoji="0" sz="1400" b="0" i="0" u="none" strike="noStrike" kern="1200" cap="none" spc="0" normalizeH="0" baseline="0" noProof="0" dirty="0" smtClean="0">
            <a:ln>
              <a:noFill/>
            </a:ln>
            <a:solidFill>
              <a:schemeClr val="tx1"/>
            </a:solidFill>
            <a:effectLst/>
            <a:uLnTx/>
            <a:uFillTx/>
            <a:latin typeface="IBM Plex Sans" charset="0"/>
            <a:ea typeface="IBM Plex Sans" charset="0"/>
            <a:cs typeface="IBM Plex Sans"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lIns="0" tIns="0" rIns="0" bIns="0" rtlCol="0">
        <a:spAutoFit/>
      </a:bodyPr>
      <a:lstStyle>
        <a:defPPr algn="l">
          <a:lnSpc>
            <a:spcPct val="110000"/>
          </a:lnSpc>
          <a:spcBef>
            <a:spcPts val="1100"/>
          </a:spcBef>
          <a:buClr>
            <a:srgbClr val="E0E0E0"/>
          </a:buClr>
          <a:buSzPct val="80000"/>
          <a:defRPr sz="1400" dirty="0" err="1" smtClean="0">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External_2020.3.3" id="{4E9CEE65-20A4-3840-8316-609B7E4DB9E6}" vid="{5C358ABC-7C40-3E43-B271-76015C5EFD7A}"/>
    </a:ext>
  </a:extLst>
</a:theme>
</file>

<file path=ppt/theme/theme2.xml><?xml version="1.0" encoding="utf-8"?>
<a:theme xmlns:a="http://schemas.openxmlformats.org/drawingml/2006/main" name="IBM Quantum Master (Light)">
  <a:themeElements>
    <a:clrScheme name="Custom 2">
      <a:dk1>
        <a:srgbClr val="161616"/>
      </a:dk1>
      <a:lt1>
        <a:srgbClr val="FFFFFF"/>
      </a:lt1>
      <a:dk2>
        <a:srgbClr val="262626"/>
      </a:dk2>
      <a:lt2>
        <a:srgbClr val="F4F4F4"/>
      </a:lt2>
      <a:accent1>
        <a:srgbClr val="001D6C"/>
      </a:accent1>
      <a:accent2>
        <a:srgbClr val="4589FF"/>
      </a:accent2>
      <a:accent3>
        <a:srgbClr val="A6C8FF"/>
      </a:accent3>
      <a:accent4>
        <a:srgbClr val="E0E0E0"/>
      </a:accent4>
      <a:accent5>
        <a:srgbClr val="C6C6C6"/>
      </a:accent5>
      <a:accent6>
        <a:srgbClr val="A8A8A8"/>
      </a:accent6>
      <a:hlink>
        <a:srgbClr val="4589FF"/>
      </a:hlink>
      <a:folHlink>
        <a:srgbClr val="A6C8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w="19050">
          <a:solidFill>
            <a:schemeClr val="accent2"/>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1400" b="0" i="0" u="none" strike="noStrike" cap="none" normalizeH="0" baseline="0" dirty="0" smtClean="0">
            <a:ln>
              <a:noFill/>
            </a:ln>
            <a:solidFill>
              <a:schemeClr val="bg1"/>
            </a:solidFill>
            <a:effectLst/>
            <a:latin typeface="IBM Plex Sans" panose="020B0503050203000203"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lIns="0" tIns="0" rIns="0" bIns="0" rtlCol="0">
        <a:spAutoFit/>
      </a:bodyPr>
      <a:lstStyle>
        <a:defPPr algn="l">
          <a:lnSpc>
            <a:spcPct val="110000"/>
          </a:lnSpc>
          <a:spcBef>
            <a:spcPts val="1100"/>
          </a:spcBef>
          <a:defRPr sz="1400" dirty="0" err="1"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External_2020.3.3" id="{4E9CEE65-20A4-3840-8316-609B7E4DB9E6}" vid="{4D84E08A-ED9E-0947-8CF5-A5628C597E9E}"/>
    </a:ext>
  </a:extLst>
</a:theme>
</file>

<file path=ppt/theme/theme3.xml><?xml version="1.0" encoding="utf-8"?>
<a:theme xmlns:a="http://schemas.openxmlformats.org/drawingml/2006/main" name="IBM BxD 2018 black background">
  <a:themeElements>
    <a:clrScheme name="Custom 53">
      <a:dk1>
        <a:srgbClr val="FFFFFF"/>
      </a:dk1>
      <a:lt1>
        <a:srgbClr val="000000"/>
      </a:lt1>
      <a:dk2>
        <a:srgbClr val="565656"/>
      </a:dk2>
      <a:lt2>
        <a:srgbClr val="F3F3F3"/>
      </a:lt2>
      <a:accent1>
        <a:srgbClr val="757575"/>
      </a:accent1>
      <a:accent2>
        <a:srgbClr val="0F6DFF"/>
      </a:accent2>
      <a:accent3>
        <a:srgbClr val="D6316C"/>
      </a:accent3>
      <a:accent4>
        <a:srgbClr val="914BFA"/>
      </a:accent4>
      <a:accent5>
        <a:srgbClr val="008280"/>
      </a:accent5>
      <a:accent6>
        <a:srgbClr val="6E757D"/>
      </a:accent6>
      <a:hlink>
        <a:srgbClr val="0E6FFF"/>
      </a:hlink>
      <a:folHlink>
        <a:srgbClr val="6BA5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2000" b="0" i="0" u="none" strike="noStrike" cap="none" normalizeH="0" baseline="0" dirty="0" smtClean="0">
            <a:ln>
              <a:noFill/>
            </a:ln>
            <a:solidFill>
              <a:srgbClr val="191919"/>
            </a:solidFill>
            <a:effectLst/>
            <a:latin typeface="HelvNeue Light for IBM"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rtlCol="0">
        <a:spAutoFit/>
      </a:bodyPr>
      <a:lstStyle>
        <a:defPPr>
          <a:defRPr sz="1400" dirty="0"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IBM_Master_Presentation_1124_V01_Plex.pptx" id="{80B8559C-7CF0-5B40-975D-B007EC7BCB16}" vid="{15B3B518-7CF1-234E-B76B-F16347DE476D}"/>
    </a:ext>
  </a:extLst>
</a:theme>
</file>

<file path=ppt/theme/theme4.xml><?xml version="1.0" encoding="utf-8"?>
<a:theme xmlns:a="http://schemas.openxmlformats.org/drawingml/2006/main" name="IBM BxD 2018 black background">
  <a:themeElements>
    <a:clrScheme name="Custom 53">
      <a:dk1>
        <a:srgbClr val="FFFFFF"/>
      </a:dk1>
      <a:lt1>
        <a:srgbClr val="000000"/>
      </a:lt1>
      <a:dk2>
        <a:srgbClr val="565656"/>
      </a:dk2>
      <a:lt2>
        <a:srgbClr val="F3F3F3"/>
      </a:lt2>
      <a:accent1>
        <a:srgbClr val="757575"/>
      </a:accent1>
      <a:accent2>
        <a:srgbClr val="0F6DFF"/>
      </a:accent2>
      <a:accent3>
        <a:srgbClr val="D6316C"/>
      </a:accent3>
      <a:accent4>
        <a:srgbClr val="914BFA"/>
      </a:accent4>
      <a:accent5>
        <a:srgbClr val="008280"/>
      </a:accent5>
      <a:accent6>
        <a:srgbClr val="6E757D"/>
      </a:accent6>
      <a:hlink>
        <a:srgbClr val="0E6FFF"/>
      </a:hlink>
      <a:folHlink>
        <a:srgbClr val="6BA5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2000" b="0" i="0" u="none" strike="noStrike" cap="none" normalizeH="0" baseline="0" dirty="0" smtClean="0">
            <a:ln>
              <a:noFill/>
            </a:ln>
            <a:solidFill>
              <a:srgbClr val="191919"/>
            </a:solidFill>
            <a:effectLst/>
            <a:latin typeface="HelvNeue Light for IBM"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rtlCol="0">
        <a:spAutoFit/>
      </a:bodyPr>
      <a:lstStyle>
        <a:defPPr>
          <a:defRPr sz="1400" dirty="0"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IBM_Master_Presentation_1124_V01_Plex.pptx" id="{80B8559C-7CF0-5B40-975D-B007EC7BCB16}" vid="{15B3B518-7CF1-234E-B76B-F16347DE476D}"/>
    </a:ext>
  </a:extLst>
</a:theme>
</file>

<file path=docProps/app.xml><?xml version="1.0" encoding="utf-8"?>
<Properties xmlns="http://schemas.openxmlformats.org/officeDocument/2006/extended-properties" xmlns:vt="http://schemas.openxmlformats.org/officeDocument/2006/docPropsVTypes">
  <Template>IBM Quantum Master (Dark)</Template>
  <TotalTime>17744</TotalTime>
  <Words>1935</Words>
  <Application>Microsoft Macintosh PowerPoint</Application>
  <PresentationFormat>On-screen Show (16:9)</PresentationFormat>
  <Paragraphs>506</Paragraphs>
  <Slides>33</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33</vt:i4>
      </vt:variant>
    </vt:vector>
  </HeadingPairs>
  <TitlesOfParts>
    <vt:vector size="44" baseType="lpstr">
      <vt:lpstr>.AppleSystemUIFont</vt:lpstr>
      <vt:lpstr>Arial</vt:lpstr>
      <vt:lpstr>Cambria Math</vt:lpstr>
      <vt:lpstr>HelvNeue Light for IBM</vt:lpstr>
      <vt:lpstr>IBM Plex Sans</vt:lpstr>
      <vt:lpstr>IBM Plex Sans Light</vt:lpstr>
      <vt:lpstr>IBM Plex Sans SemiBold</vt:lpstr>
      <vt:lpstr>System Font Regular</vt:lpstr>
      <vt:lpstr>Wingdings</vt:lpstr>
      <vt:lpstr>IBM Quantum Master (Dark)</vt:lpstr>
      <vt:lpstr>IBM Quantum Master (Light)</vt:lpstr>
      <vt:lpstr>Introduction to the Surface Code</vt:lpstr>
      <vt:lpstr>The Surface Code</vt:lpstr>
      <vt:lpstr>Plaquette Syndrome</vt:lpstr>
      <vt:lpstr>Plaquette Syndrome</vt:lpstr>
      <vt:lpstr>Plaquette Syndrome</vt:lpstr>
      <vt:lpstr>Plaquette Syndrome</vt:lpstr>
      <vt:lpstr>Plaquette Syndrome</vt:lpstr>
      <vt:lpstr>Plaquette Syndrome</vt:lpstr>
      <vt:lpstr>Plaquette Syndrome</vt:lpstr>
      <vt:lpstr>Plaquette Syndrome</vt:lpstr>
      <vt:lpstr>Logical X and Z</vt:lpstr>
      <vt:lpstr>Logical X and Z</vt:lpstr>
      <vt:lpstr>Effects of Errors</vt:lpstr>
      <vt:lpstr>Vertex Syndrome</vt:lpstr>
      <vt:lpstr>Vertex Syndrome</vt:lpstr>
      <vt:lpstr>Logical X and Z</vt:lpstr>
      <vt:lpstr>Effects of Errors</vt:lpstr>
      <vt:lpstr>Putting it all Together</vt:lpstr>
      <vt:lpstr>Putting it all Together</vt:lpstr>
      <vt:lpstr>Putting it all Together</vt:lpstr>
      <vt:lpstr>Putting it all Together</vt:lpstr>
      <vt:lpstr>Putting it all Together</vt:lpstr>
      <vt:lpstr>Final Readout </vt:lpstr>
      <vt:lpstr>Decoding</vt:lpstr>
      <vt:lpstr>Decoding with MWPM</vt:lpstr>
      <vt:lpstr>Decoding</vt:lpstr>
      <vt:lpstr>Imperfect Measurements</vt:lpstr>
      <vt:lpstr>Threshold</vt:lpstr>
      <vt:lpstr>More Logical Gates</vt:lpstr>
      <vt:lpstr>Anyons in the Surface Code</vt:lpstr>
      <vt:lpstr>Anyons in the Surface Code</vt:lpstr>
      <vt:lpstr>Anyons in the Surface Code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IBM Quantum presentation template</dc:title>
  <dc:creator>James Wootton</dc:creator>
  <cp:lastModifiedBy>James Wootton</cp:lastModifiedBy>
  <cp:revision>89</cp:revision>
  <dcterms:created xsi:type="dcterms:W3CDTF">2020-06-15T10:15:15Z</dcterms:created>
  <dcterms:modified xsi:type="dcterms:W3CDTF">2021-07-08T13:22:21Z</dcterms:modified>
</cp:coreProperties>
</file>