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24" r:id="rId1"/>
    <p:sldMasterId id="2147483891" r:id="rId2"/>
  </p:sldMasterIdLst>
  <p:notesMasterIdLst>
    <p:notesMasterId r:id="rId31"/>
  </p:notesMasterIdLst>
  <p:handoutMasterIdLst>
    <p:handoutMasterId r:id="rId32"/>
  </p:handoutMasterIdLst>
  <p:sldIdLst>
    <p:sldId id="435" r:id="rId3"/>
    <p:sldId id="436" r:id="rId4"/>
    <p:sldId id="490" r:id="rId5"/>
    <p:sldId id="491" r:id="rId6"/>
    <p:sldId id="492" r:id="rId7"/>
    <p:sldId id="488" r:id="rId8"/>
    <p:sldId id="437" r:id="rId9"/>
    <p:sldId id="438" r:id="rId10"/>
    <p:sldId id="439" r:id="rId11"/>
    <p:sldId id="440" r:id="rId12"/>
    <p:sldId id="441" r:id="rId13"/>
    <p:sldId id="443" r:id="rId14"/>
    <p:sldId id="444" r:id="rId15"/>
    <p:sldId id="442" r:id="rId16"/>
    <p:sldId id="445" r:id="rId17"/>
    <p:sldId id="447" r:id="rId18"/>
    <p:sldId id="493" r:id="rId19"/>
    <p:sldId id="448" r:id="rId20"/>
    <p:sldId id="449" r:id="rId21"/>
    <p:sldId id="450" r:id="rId22"/>
    <p:sldId id="451" r:id="rId23"/>
    <p:sldId id="494" r:id="rId24"/>
    <p:sldId id="446" r:id="rId25"/>
    <p:sldId id="452" r:id="rId26"/>
    <p:sldId id="498" r:id="rId27"/>
    <p:sldId id="508" r:id="rId28"/>
    <p:sldId id="509" r:id="rId29"/>
    <p:sldId id="511" r:id="rId30"/>
  </p:sldIdLst>
  <p:sldSz cx="9144000" cy="5143500" type="screen16x9"/>
  <p:notesSz cx="6858000" cy="9144000"/>
  <p:defaultTextStyle>
    <a:defPPr>
      <a:defRPr lang="en-US"/>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Repetition Code" id="{B2DDC0C9-C548-D247-A733-2FFCA831F3A9}">
          <p14:sldIdLst>
            <p14:sldId id="435"/>
            <p14:sldId id="436"/>
            <p14:sldId id="490"/>
            <p14:sldId id="491"/>
            <p14:sldId id="492"/>
            <p14:sldId id="488"/>
            <p14:sldId id="437"/>
            <p14:sldId id="438"/>
            <p14:sldId id="439"/>
            <p14:sldId id="440"/>
            <p14:sldId id="441"/>
            <p14:sldId id="443"/>
            <p14:sldId id="444"/>
            <p14:sldId id="442"/>
            <p14:sldId id="445"/>
            <p14:sldId id="447"/>
            <p14:sldId id="493"/>
            <p14:sldId id="448"/>
            <p14:sldId id="449"/>
            <p14:sldId id="450"/>
            <p14:sldId id="451"/>
            <p14:sldId id="494"/>
            <p14:sldId id="446"/>
            <p14:sldId id="452"/>
            <p14:sldId id="498"/>
            <p14:sldId id="508"/>
            <p14:sldId id="509"/>
            <p14:sldId id="511"/>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3CE"/>
    <a:srgbClr val="DFDFDF"/>
    <a:srgbClr val="002D9C"/>
    <a:srgbClr val="054ADA"/>
    <a:srgbClr val="3D3D3D"/>
    <a:srgbClr val="E0E0E0"/>
    <a:srgbClr val="323232"/>
    <a:srgbClr val="FFFFFF"/>
    <a:srgbClr val="A6C8FF"/>
    <a:srgbClr val="F2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14"/>
    <p:restoredTop sz="95519"/>
  </p:normalViewPr>
  <p:slideViewPr>
    <p:cSldViewPr snapToGrid="0" snapToObjects="1">
      <p:cViewPr varScale="1">
        <p:scale>
          <a:sx n="140" d="100"/>
          <a:sy n="140" d="100"/>
        </p:scale>
        <p:origin x="1280" y="184"/>
      </p:cViewPr>
      <p:guideLst>
        <p:guide orient="horz" pos="1620"/>
        <p:guide pos="2880"/>
      </p:guideLst>
    </p:cSldViewPr>
  </p:slideViewPr>
  <p:outlineViewPr>
    <p:cViewPr>
      <p:scale>
        <a:sx n="33" d="100"/>
        <a:sy n="33" d="100"/>
      </p:scale>
      <p:origin x="0" y="-8620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5" d="100"/>
          <a:sy n="85" d="100"/>
        </p:scale>
        <p:origin x="2496"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19456" y="8705088"/>
            <a:ext cx="338328" cy="228600"/>
          </a:xfrm>
          <a:prstGeom prst="rect">
            <a:avLst/>
          </a:prstGeom>
        </p:spPr>
        <p:txBody>
          <a:bodyPr vert="horz" lIns="0" tIns="0" rIns="0" bIns="0" rtlCol="0" anchor="b"/>
          <a:lstStyle>
            <a:lvl1pPr algn="r">
              <a:defRPr sz="1200"/>
            </a:lvl1pPr>
          </a:lstStyle>
          <a:p>
            <a:pPr algn="l"/>
            <a:fld id="{614B4878-71CB-8F40-B9DD-F26F1F6CA014}" type="slidenum">
              <a:rPr lang="en-US" sz="600" smtClean="0">
                <a:solidFill>
                  <a:schemeClr val="bg1"/>
                </a:solidFill>
                <a:latin typeface="IBM Plex Sans" panose="020B0503050203000203" pitchFamily="34" charset="0"/>
                <a:ea typeface="IBM Plex Sans" charset="0"/>
                <a:cs typeface="IBM Plex Sans" charset="0"/>
              </a:rPr>
              <a:pPr algn="l"/>
              <a:t>‹#›</a:t>
            </a:fld>
            <a:endParaRPr lang="en-US" sz="600" dirty="0">
              <a:solidFill>
                <a:schemeClr val="bg1"/>
              </a:solidFill>
              <a:latin typeface="IBM Plex Sans" panose="020B0503050203000203" pitchFamily="34" charset="0"/>
              <a:ea typeface="IBM Plex Sans" charset="0"/>
              <a:cs typeface="IBM Plex Sans" charset="0"/>
            </a:endParaRPr>
          </a:p>
        </p:txBody>
      </p:sp>
      <p:sp>
        <p:nvSpPr>
          <p:cNvPr id="4" name="Footer Placeholder 3"/>
          <p:cNvSpPr>
            <a:spLocks noGrp="1"/>
          </p:cNvSpPr>
          <p:nvPr>
            <p:ph type="ftr" sz="quarter" idx="2"/>
          </p:nvPr>
        </p:nvSpPr>
        <p:spPr>
          <a:xfrm>
            <a:off x="630936" y="8705088"/>
            <a:ext cx="3657600" cy="228600"/>
          </a:xfrm>
          <a:prstGeom prst="rect">
            <a:avLst/>
          </a:prstGeom>
        </p:spPr>
        <p:txBody>
          <a:bodyPr vert="horz" lIns="0" tIns="0" rIns="0" bIns="0" rtlCol="0" anchor="b"/>
          <a:lstStyle>
            <a:lvl1pPr algn="l">
              <a:defRPr sz="1200"/>
            </a:lvl1pPr>
          </a:lstStyle>
          <a:p>
            <a:r>
              <a:rPr lang="en-US" sz="600" dirty="0">
                <a:solidFill>
                  <a:schemeClr val="bg1"/>
                </a:solidFill>
                <a:latin typeface="IBM Plex Sans" panose="020B0503050203000203" pitchFamily="34" charset="0"/>
                <a:ea typeface="IBM Plex Sans" charset="0"/>
                <a:cs typeface="IBM Plex Sans" charset="0"/>
              </a:rPr>
              <a:t>Group Name / DOC ID / Month XX, 2019 / © 2019 IBM Corporation</a:t>
            </a:r>
          </a:p>
        </p:txBody>
      </p:sp>
    </p:spTree>
    <p:extLst>
      <p:ext uri="{BB962C8B-B14F-4D97-AF65-F5344CB8AC3E}">
        <p14:creationId xmlns:p14="http://schemas.microsoft.com/office/powerpoint/2010/main" val="44802781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822450" y="228600"/>
            <a:ext cx="3213100" cy="1807369"/>
          </a:xfrm>
          <a:prstGeom prst="rect">
            <a:avLst/>
          </a:prstGeom>
          <a:noFill/>
          <a:ln w="12700">
            <a:solidFill>
              <a:prstClr val="black"/>
            </a:solidFill>
          </a:ln>
        </p:spPr>
        <p:txBody>
          <a:bodyPr vert="horz" lIns="91440" tIns="45720" rIns="91440" bIns="45720" rtlCol="0" anchor="ctr"/>
          <a:lstStyle/>
          <a:p>
            <a:endParaRPr lang="en-US" dirty="0"/>
          </a:p>
        </p:txBody>
      </p:sp>
      <p:sp>
        <p:nvSpPr>
          <p:cNvPr id="8" name="Notes Placeholder 7">
            <a:extLst>
              <a:ext uri="{FF2B5EF4-FFF2-40B4-BE49-F238E27FC236}">
                <a16:creationId xmlns:a16="http://schemas.microsoft.com/office/drawing/2014/main" id="{6ABF5568-9620-E34F-9423-054ABD0598F2}"/>
              </a:ext>
            </a:extLst>
          </p:cNvPr>
          <p:cNvSpPr>
            <a:spLocks noGrp="1"/>
          </p:cNvSpPr>
          <p:nvPr>
            <p:ph type="body" sz="quarter" idx="3"/>
          </p:nvPr>
        </p:nvSpPr>
        <p:spPr>
          <a:xfrm>
            <a:off x="219456" y="2247900"/>
            <a:ext cx="6419088" cy="6159500"/>
          </a:xfrm>
          <a:prstGeom prst="rect">
            <a:avLst/>
          </a:prstGeom>
        </p:spPr>
        <p:txBody>
          <a:bodyPr vert="horz" lIns="0" tIns="0" rIns="0" bIns="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marL="803275" marR="0" lvl="4" indent="-171450" algn="l" defTabSz="914400" rtl="0" eaLnBrk="1" fontAlgn="base" latinLnBrk="0" hangingPunct="1">
              <a:lnSpc>
                <a:spcPct val="100000"/>
              </a:lnSpc>
              <a:spcBef>
                <a:spcPts val="600"/>
              </a:spcBef>
              <a:spcAft>
                <a:spcPct val="0"/>
              </a:spcAft>
              <a:buClr>
                <a:srgbClr val="000000"/>
              </a:buClr>
              <a:buSzTx/>
              <a:buFont typeface=".AppleSystemUIFont" charset="-120"/>
              <a:buChar char="»"/>
              <a:tabLst/>
              <a:defRPr/>
            </a:pPr>
            <a:r>
              <a:rPr kumimoji="0" lang="en-US" sz="1000" b="0" i="0" u="none" strike="noStrike" kern="1200" cap="none" spc="0" normalizeH="0" baseline="0" noProof="0" dirty="0">
                <a:ln>
                  <a:noFill/>
                </a:ln>
                <a:solidFill>
                  <a:srgbClr val="000000"/>
                </a:solidFill>
                <a:effectLst/>
                <a:uLnTx/>
                <a:uFillTx/>
                <a:latin typeface="IBM Plex Sans" panose="020B0503050203000203" pitchFamily="34" charset="0"/>
                <a:ea typeface="+mn-ea"/>
                <a:cs typeface="+mn-cs"/>
              </a:rPr>
              <a:t>Fifth level</a:t>
            </a:r>
          </a:p>
        </p:txBody>
      </p:sp>
      <p:sp>
        <p:nvSpPr>
          <p:cNvPr id="7" name="Slide Number Placeholder 6"/>
          <p:cNvSpPr>
            <a:spLocks noGrp="1"/>
          </p:cNvSpPr>
          <p:nvPr>
            <p:ph type="sldNum" sz="quarter" idx="5"/>
          </p:nvPr>
        </p:nvSpPr>
        <p:spPr>
          <a:xfrm>
            <a:off x="219456" y="8705088"/>
            <a:ext cx="338328" cy="228600"/>
          </a:xfrm>
          <a:prstGeom prst="rect">
            <a:avLst/>
          </a:prstGeom>
        </p:spPr>
        <p:txBody>
          <a:bodyPr vert="horz" lIns="0" tIns="0" rIns="0" bIns="0" rtlCol="0" anchor="b"/>
          <a:lstStyle>
            <a:lvl1pPr algn="l">
              <a:defRPr sz="600" b="0" i="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1pPr>
          </a:lstStyle>
          <a:p>
            <a:fld id="{6E2E38B8-B0B4-AD41-AC6E-B781F46A9FD3}" type="slidenum">
              <a:rPr lang="en-US" smtClean="0"/>
              <a:pPr/>
              <a:t>‹#›</a:t>
            </a:fld>
            <a:endParaRPr lang="en-US" dirty="0"/>
          </a:p>
        </p:txBody>
      </p:sp>
      <p:sp>
        <p:nvSpPr>
          <p:cNvPr id="6" name="Footer Placeholder 5"/>
          <p:cNvSpPr>
            <a:spLocks noGrp="1"/>
          </p:cNvSpPr>
          <p:nvPr>
            <p:ph type="ftr" sz="quarter" idx="4"/>
          </p:nvPr>
        </p:nvSpPr>
        <p:spPr>
          <a:xfrm>
            <a:off x="630936" y="8705088"/>
            <a:ext cx="3657600" cy="228600"/>
          </a:xfrm>
          <a:prstGeom prst="rect">
            <a:avLst/>
          </a:prstGeom>
        </p:spPr>
        <p:txBody>
          <a:bodyPr vert="horz" lIns="0" tIns="0" rIns="0" bIns="0" rtlCol="0" anchor="b"/>
          <a:lstStyle>
            <a:lvl1pPr algn="l">
              <a:defRPr sz="600" b="0" i="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1pPr>
          </a:lstStyle>
          <a:p>
            <a:r>
              <a:rPr lang="en-US" dirty="0"/>
              <a:t>Group Name / DOC ID / Month XX, 2019 / © 2019 IBM Corporation</a:t>
            </a:r>
          </a:p>
        </p:txBody>
      </p:sp>
    </p:spTree>
    <p:extLst>
      <p:ext uri="{BB962C8B-B14F-4D97-AF65-F5344CB8AC3E}">
        <p14:creationId xmlns:p14="http://schemas.microsoft.com/office/powerpoint/2010/main" val="791598581"/>
      </p:ext>
    </p:extLst>
  </p:cSld>
  <p:clrMap bg1="lt1" tx1="dk1" bg2="lt2" tx2="dk2" accent1="accent1" accent2="accent2" accent3="accent3" accent4="accent4" accent5="accent5" accent6="accent6" hlink="hlink" folHlink="folHlink"/>
  <p:hf hdr="0" dt="0"/>
  <p:notesStyle>
    <a:lvl1pPr marL="0" algn="l" defTabSz="914400" rtl="0" eaLnBrk="1" latinLnBrk="0" hangingPunct="1">
      <a:spcBef>
        <a:spcPts val="600"/>
      </a:spcBef>
      <a:defRPr sz="1000" b="0" i="0" kern="1200">
        <a:solidFill>
          <a:schemeClr val="bg1"/>
        </a:solidFill>
        <a:latin typeface="IBM Plex Sans" panose="020B0503050203000203" pitchFamily="34" charset="0"/>
        <a:ea typeface="+mn-ea"/>
        <a:cs typeface="+mn-cs"/>
      </a:defRPr>
    </a:lvl1pPr>
    <a:lvl2pPr marL="174625" indent="-169863" algn="l" defTabSz="914400" rtl="0" eaLnBrk="1" latinLnBrk="0" hangingPunct="1">
      <a:spcBef>
        <a:spcPts val="600"/>
      </a:spcBef>
      <a:buFont typeface="System Font Regular"/>
      <a:buChar char="–"/>
      <a:tabLst/>
      <a:defRPr sz="1000" b="0" i="0" kern="1200">
        <a:solidFill>
          <a:schemeClr val="bg1"/>
        </a:solidFill>
        <a:latin typeface="IBM Plex Sans" panose="020B0503050203000203" pitchFamily="34" charset="0"/>
        <a:ea typeface="+mn-ea"/>
        <a:cs typeface="+mn-cs"/>
      </a:defRPr>
    </a:lvl2pPr>
    <a:lvl3pPr marL="347472" indent="-173736" algn="l" defTabSz="914400" rtl="0" eaLnBrk="1" latinLnBrk="0" hangingPunct="1">
      <a:spcBef>
        <a:spcPts val="600"/>
      </a:spcBef>
      <a:buFont typeface="Arial" panose="020B0604020202020204" pitchFamily="34" charset="0"/>
      <a:buChar char="•"/>
      <a:tabLst/>
      <a:defRPr sz="1000" b="0" i="0" kern="1200">
        <a:solidFill>
          <a:schemeClr val="bg1"/>
        </a:solidFill>
        <a:latin typeface="IBM Plex Sans" panose="020B0503050203000203" pitchFamily="34" charset="0"/>
        <a:ea typeface="+mn-ea"/>
        <a:cs typeface="+mn-cs"/>
      </a:defRPr>
    </a:lvl3pPr>
    <a:lvl4pPr marL="630936" indent="-173736" algn="l" defTabSz="914400" rtl="0" eaLnBrk="1" latinLnBrk="0" hangingPunct="1">
      <a:spcBef>
        <a:spcPts val="600"/>
      </a:spcBef>
      <a:buFont typeface="System Font Regular"/>
      <a:buChar char="–"/>
      <a:tabLst/>
      <a:defRPr sz="1000" b="0" i="0" kern="1200">
        <a:solidFill>
          <a:schemeClr val="bg1"/>
        </a:solidFill>
        <a:latin typeface="IBM Plex Sans" panose="020B0503050203000203" pitchFamily="34" charset="0"/>
        <a:ea typeface="+mn-ea"/>
        <a:cs typeface="+mn-cs"/>
      </a:defRPr>
    </a:lvl4pPr>
    <a:lvl5pPr marL="174625" marR="0" indent="-169863" algn="l" defTabSz="914400" rtl="0" eaLnBrk="1" fontAlgn="base" latinLnBrk="0" hangingPunct="1">
      <a:lnSpc>
        <a:spcPct val="100000"/>
      </a:lnSpc>
      <a:spcBef>
        <a:spcPts val="600"/>
      </a:spcBef>
      <a:spcAft>
        <a:spcPct val="0"/>
      </a:spcAft>
      <a:buClr>
        <a:srgbClr val="000000"/>
      </a:buClr>
      <a:buSzTx/>
      <a:buFont typeface=".AppleSystemUIFont" charset="-120"/>
      <a:buChar char="»"/>
      <a:tabLst/>
      <a:defRPr sz="1000" b="0" i="0" kern="1200">
        <a:solidFill>
          <a:schemeClr val="bg1"/>
        </a:solidFill>
        <a:latin typeface="IBM Plex Sans" panose="020B050305020300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s://www.ibm.com/legal/copytrade" TargetMode="Externa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hyperlink" Target="https://www.ibm.com/legal/copytrade" TargetMode="Externa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line)">
    <p:bg>
      <p:bgPr>
        <a:solidFill>
          <a:srgbClr val="171717"/>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27" name="Title 6">
            <a:extLst>
              <a:ext uri="{FF2B5EF4-FFF2-40B4-BE49-F238E27FC236}">
                <a16:creationId xmlns:a16="http://schemas.microsoft.com/office/drawing/2014/main" id="{927B3839-2228-7B4F-B451-E1AD3FD51C20}"/>
              </a:ext>
            </a:extLst>
          </p:cNvPr>
          <p:cNvSpPr>
            <a:spLocks noGrp="1"/>
          </p:cNvSpPr>
          <p:nvPr>
            <p:ph type="title" hasCustomPrompt="1"/>
          </p:nvPr>
        </p:nvSpPr>
        <p:spPr>
          <a:xfrm>
            <a:off x="210312" y="201170"/>
            <a:ext cx="4142232" cy="363606"/>
          </a:xfrm>
        </p:spPr>
        <p:txBody>
          <a:bodyPr/>
          <a:lstStyle>
            <a:lvl1pPr>
              <a:defRPr/>
            </a:lvl1pPr>
          </a:lstStyle>
          <a:p>
            <a:r>
              <a:rPr lang="en-US" dirty="0"/>
              <a:t>IBM Quantum template</a:t>
            </a:r>
          </a:p>
        </p:txBody>
      </p:sp>
      <p:sp>
        <p:nvSpPr>
          <p:cNvPr id="28" name="Text Placeholder 7">
            <a:extLst>
              <a:ext uri="{FF2B5EF4-FFF2-40B4-BE49-F238E27FC236}">
                <a16:creationId xmlns:a16="http://schemas.microsoft.com/office/drawing/2014/main" id="{965B97F5-70AC-A045-BD36-8C0A8703C6A0}"/>
              </a:ext>
            </a:extLst>
          </p:cNvPr>
          <p:cNvSpPr>
            <a:spLocks noGrp="1"/>
          </p:cNvSpPr>
          <p:nvPr>
            <p:ph type="body" sz="quarter" idx="13" hasCustomPrompt="1"/>
          </p:nvPr>
        </p:nvSpPr>
        <p:spPr>
          <a:xfrm>
            <a:off x="216662" y="990317"/>
            <a:ext cx="4118013" cy="251217"/>
          </a:xfrm>
        </p:spPr>
        <p:txBody>
          <a:bodyPr/>
          <a:lstStyle/>
          <a:p>
            <a:r>
              <a:rPr lang="en-US" dirty="0" err="1"/>
              <a:t>Firstname</a:t>
            </a:r>
            <a:r>
              <a:rPr lang="en-US" dirty="0"/>
              <a:t> </a:t>
            </a:r>
            <a:r>
              <a:rPr lang="en-US" dirty="0" err="1"/>
              <a:t>Lastname</a:t>
            </a:r>
            <a:r>
              <a:rPr lang="en-US" dirty="0"/>
              <a:t> </a:t>
            </a:r>
          </a:p>
        </p:txBody>
      </p:sp>
      <p:sp>
        <p:nvSpPr>
          <p:cNvPr id="29" name="Text Placeholder 8">
            <a:extLst>
              <a:ext uri="{FF2B5EF4-FFF2-40B4-BE49-F238E27FC236}">
                <a16:creationId xmlns:a16="http://schemas.microsoft.com/office/drawing/2014/main" id="{5A69EFA9-C7F8-724C-A6B9-A7765EAAF1CE}"/>
              </a:ext>
            </a:extLst>
          </p:cNvPr>
          <p:cNvSpPr>
            <a:spLocks noGrp="1"/>
          </p:cNvSpPr>
          <p:nvPr>
            <p:ph type="body" sz="quarter" idx="14" hasCustomPrompt="1"/>
          </p:nvPr>
        </p:nvSpPr>
        <p:spPr>
          <a:xfrm>
            <a:off x="216661" y="1256728"/>
            <a:ext cx="4118013" cy="251344"/>
          </a:xfrm>
        </p:spPr>
        <p:txBody>
          <a:bodyPr/>
          <a:lstStyle/>
          <a:p>
            <a:r>
              <a:rPr lang="en-US" dirty="0"/>
              <a:t>Job Title</a:t>
            </a:r>
          </a:p>
        </p:txBody>
      </p:sp>
      <p:cxnSp>
        <p:nvCxnSpPr>
          <p:cNvPr id="30" name="Straight Connector 29">
            <a:extLst>
              <a:ext uri="{FF2B5EF4-FFF2-40B4-BE49-F238E27FC236}">
                <a16:creationId xmlns:a16="http://schemas.microsoft.com/office/drawing/2014/main" id="{4B6B3688-93EC-8746-8C4C-EB11C8963E92}"/>
              </a:ext>
            </a:extLst>
          </p:cNvPr>
          <p:cNvCxnSpPr>
            <a:cxnSpLocks/>
          </p:cNvCxnSpPr>
          <p:nvPr userDrawn="1"/>
        </p:nvCxnSpPr>
        <p:spPr bwMode="auto">
          <a:xfrm>
            <a:off x="235892" y="771088"/>
            <a:ext cx="548574" cy="0"/>
          </a:xfrm>
          <a:prstGeom prst="line">
            <a:avLst/>
          </a:prstGeom>
          <a:ln w="25400" cap="rnd">
            <a:solidFill>
              <a:schemeClr val="accent2"/>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11" name="Picture 10">
            <a:extLst>
              <a:ext uri="{FF2B5EF4-FFF2-40B4-BE49-F238E27FC236}">
                <a16:creationId xmlns:a16="http://schemas.microsoft.com/office/drawing/2014/main" id="{7ED11481-A6FB-DE4F-A358-807E3D7CB19E}"/>
              </a:ext>
            </a:extLst>
          </p:cNvPr>
          <p:cNvPicPr>
            <a:picLocks noChangeAspect="1"/>
          </p:cNvPicPr>
          <p:nvPr userDrawn="1"/>
        </p:nvPicPr>
        <p:blipFill>
          <a:blip r:embed="rId2"/>
          <a:stretch>
            <a:fillRect/>
          </a:stretch>
        </p:blipFill>
        <p:spPr>
          <a:xfrm>
            <a:off x="7551876" y="4526742"/>
            <a:ext cx="1605280" cy="616758"/>
          </a:xfrm>
          <a:prstGeom prst="rect">
            <a:avLst/>
          </a:prstGeom>
        </p:spPr>
      </p:pic>
    </p:spTree>
    <p:extLst>
      <p:ext uri="{BB962C8B-B14F-4D97-AF65-F5344CB8AC3E}">
        <p14:creationId xmlns:p14="http://schemas.microsoft.com/office/powerpoint/2010/main" val="3576680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Xlg text / fact + image">
    <p:spTree>
      <p:nvGrpSpPr>
        <p:cNvPr id="1" name=""/>
        <p:cNvGrpSpPr/>
        <p:nvPr/>
      </p:nvGrpSpPr>
      <p:grpSpPr>
        <a:xfrm>
          <a:off x="0" y="0"/>
          <a:ext cx="0" cy="0"/>
          <a:chOff x="0" y="0"/>
          <a:chExt cx="0" cy="0"/>
        </a:xfrm>
      </p:grpSpPr>
      <p:sp>
        <p:nvSpPr>
          <p:cNvPr id="6" name="Text Placeholder"/>
          <p:cNvSpPr>
            <a:spLocks noGrp="1"/>
          </p:cNvSpPr>
          <p:nvPr>
            <p:ph type="body" sz="quarter" idx="12" hasCustomPrompt="1"/>
          </p:nvPr>
        </p:nvSpPr>
        <p:spPr>
          <a:xfrm>
            <a:off x="155448" y="1152144"/>
            <a:ext cx="4206240" cy="3361944"/>
          </a:xfrm>
        </p:spPr>
        <p:txBody>
          <a:bodyPr/>
          <a:lstStyle>
            <a:lvl1pPr>
              <a:lnSpc>
                <a:spcPct val="90000"/>
              </a:lnSpc>
              <a:defRPr sz="9200" b="0" i="0">
                <a:solidFill>
                  <a:schemeClr val="accent3"/>
                </a:solidFill>
                <a:latin typeface="IBM Plex Sans SemiBold" panose="020B0503050203000203" pitchFamily="34" charset="77"/>
              </a:defRPr>
            </a:lvl1pPr>
          </a:lstStyle>
          <a:p>
            <a:pPr lvl="0"/>
            <a:r>
              <a:rPr lang="en-US" dirty="0"/>
              <a:t>100%</a:t>
            </a:r>
          </a:p>
        </p:txBody>
      </p:sp>
      <p:sp>
        <p:nvSpPr>
          <p:cNvPr id="7" name="Picture Placeholder">
            <a:extLst>
              <a:ext uri="{C183D7F6-B498-43B3-948B-1728B52AA6E4}">
                <adec:decorative xmlns:adec="http://schemas.microsoft.com/office/drawing/2017/decorative" val="1"/>
              </a:ext>
            </a:extLst>
          </p:cNvPr>
          <p:cNvSpPr>
            <a:spLocks noGrp="1"/>
          </p:cNvSpPr>
          <p:nvPr>
            <p:ph type="pic" sz="quarter" idx="13"/>
          </p:nvPr>
        </p:nvSpPr>
        <p:spPr>
          <a:xfrm>
            <a:off x="4572000" y="0"/>
            <a:ext cx="4572000" cy="5143500"/>
          </a:xfrm>
        </p:spPr>
        <p:txBody>
          <a:bodyPr lIns="91440" tIns="91440" rIns="91440" bIns="91440"/>
          <a:lstStyle>
            <a:lvl1pPr>
              <a:defRPr baseline="0"/>
            </a:lvl1pPr>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Text Placeholder 10">
            <a:extLst>
              <a:ext uri="{FF2B5EF4-FFF2-40B4-BE49-F238E27FC236}">
                <a16:creationId xmlns:a16="http://schemas.microsoft.com/office/drawing/2014/main" id="{3819BBD0-4F00-B447-A473-76BA52FA8048}"/>
              </a:ext>
            </a:extLst>
          </p:cNvPr>
          <p:cNvSpPr>
            <a:spLocks noGrp="1"/>
          </p:cNvSpPr>
          <p:nvPr>
            <p:ph type="body" sz="quarter" idx="15" hasCustomPrompt="1"/>
          </p:nvPr>
        </p:nvSpPr>
        <p:spPr>
          <a:xfrm>
            <a:off x="219456" y="173736"/>
            <a:ext cx="3794760" cy="859536"/>
          </a:xfrm>
        </p:spPr>
        <p:txBody>
          <a:bodyPr/>
          <a:lstStyle>
            <a:lvl1pPr>
              <a:defRPr sz="2000"/>
            </a:lvl1pPr>
            <a:lvl2pPr marL="0" indent="0">
              <a:buNone/>
              <a:defRPr/>
            </a:lvl2pPr>
          </a:lstStyle>
          <a:p>
            <a:pPr lvl="0"/>
            <a:r>
              <a:rPr lang="en-US" dirty="0"/>
              <a:t>Title with </a:t>
            </a:r>
            <a:r>
              <a:rPr lang="en-US" dirty="0" err="1"/>
              <a:t>xlg</a:t>
            </a:r>
            <a:r>
              <a:rPr lang="en-US" dirty="0"/>
              <a:t> text + optional ½ image</a:t>
            </a:r>
          </a:p>
        </p:txBody>
      </p:sp>
      <p:pic>
        <p:nvPicPr>
          <p:cNvPr id="12" name="Picture 11">
            <a:extLst>
              <a:ext uri="{FF2B5EF4-FFF2-40B4-BE49-F238E27FC236}">
                <a16:creationId xmlns:a16="http://schemas.microsoft.com/office/drawing/2014/main" id="{C1D23A3E-7144-694C-B46D-9297D4F76D22}"/>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768128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Title 4">
            <a:extLst>
              <a:ext uri="{FF2B5EF4-FFF2-40B4-BE49-F238E27FC236}">
                <a16:creationId xmlns:a16="http://schemas.microsoft.com/office/drawing/2014/main" id="{03DEF12C-8D9D-364C-AEC2-B435FF41B7C7}"/>
              </a:ext>
            </a:extLst>
          </p:cNvPr>
          <p:cNvSpPr>
            <a:spLocks noGrp="1"/>
          </p:cNvSpPr>
          <p:nvPr>
            <p:ph type="title" hasCustomPrompt="1"/>
          </p:nvPr>
        </p:nvSpPr>
        <p:spPr>
          <a:xfrm>
            <a:off x="73152" y="201168"/>
            <a:ext cx="5465275" cy="1729232"/>
          </a:xfrm>
        </p:spPr>
        <p:txBody>
          <a:bodyPr/>
          <a:lstStyle>
            <a:lvl1pPr marL="164592" indent="-164592">
              <a:defRPr>
                <a:solidFill>
                  <a:schemeClr val="accent3"/>
                </a:solidFill>
              </a:defRPr>
            </a:lvl1pPr>
          </a:lstStyle>
          <a:p>
            <a:r>
              <a:rPr lang="en-US" dirty="0"/>
              <a:t>“Template for a single quote: adjust optional author information to have similar spacing at the end of the quote.”</a:t>
            </a:r>
          </a:p>
        </p:txBody>
      </p:sp>
      <p:sp>
        <p:nvSpPr>
          <p:cNvPr id="12" name="Text Placeholder 11">
            <a:extLst>
              <a:ext uri="{FF2B5EF4-FFF2-40B4-BE49-F238E27FC236}">
                <a16:creationId xmlns:a16="http://schemas.microsoft.com/office/drawing/2014/main" id="{67826A83-0471-7649-B205-FFC505DA313F}"/>
              </a:ext>
            </a:extLst>
          </p:cNvPr>
          <p:cNvSpPr>
            <a:spLocks noGrp="1"/>
          </p:cNvSpPr>
          <p:nvPr>
            <p:ph type="body" sz="quarter" idx="14" hasCustomPrompt="1"/>
          </p:nvPr>
        </p:nvSpPr>
        <p:spPr>
          <a:xfrm>
            <a:off x="219456" y="1943280"/>
            <a:ext cx="4123944" cy="246888"/>
          </a:xfrm>
        </p:spPr>
        <p:txBody>
          <a:bodyPr/>
          <a:lstStyle>
            <a:lvl1pPr>
              <a:defRPr>
                <a:solidFill>
                  <a:schemeClr val="tx2"/>
                </a:solidFill>
              </a:defRPr>
            </a:lvl1pPr>
            <a:lvl2pPr marL="0" indent="0">
              <a:buNone/>
              <a:defRPr/>
            </a:lvl2pPr>
          </a:lstStyle>
          <a:p>
            <a:pPr lvl="0"/>
            <a:r>
              <a:rPr lang="en-US" dirty="0"/>
              <a:t>Richard P. Feynman</a:t>
            </a:r>
          </a:p>
        </p:txBody>
      </p:sp>
      <p:sp>
        <p:nvSpPr>
          <p:cNvPr id="14" name="Text Placeholder 13">
            <a:extLst>
              <a:ext uri="{FF2B5EF4-FFF2-40B4-BE49-F238E27FC236}">
                <a16:creationId xmlns:a16="http://schemas.microsoft.com/office/drawing/2014/main" id="{48B5E467-58C7-4043-A863-8B0F691F403C}"/>
              </a:ext>
            </a:extLst>
          </p:cNvPr>
          <p:cNvSpPr>
            <a:spLocks noGrp="1"/>
          </p:cNvSpPr>
          <p:nvPr>
            <p:ph type="body" sz="quarter" idx="15" hasCustomPrompt="1"/>
          </p:nvPr>
        </p:nvSpPr>
        <p:spPr>
          <a:xfrm>
            <a:off x="219456" y="2201719"/>
            <a:ext cx="4114800" cy="246888"/>
          </a:xfrm>
        </p:spPr>
        <p:txBody>
          <a:bodyPr/>
          <a:lstStyle>
            <a:lvl1pPr>
              <a:defRPr b="0" i="1">
                <a:solidFill>
                  <a:schemeClr val="tx2"/>
                </a:solidFill>
                <a:latin typeface="IBM Plex Sans" panose="020B0503050203000203" pitchFamily="34" charset="0"/>
              </a:defRPr>
            </a:lvl1pPr>
            <a:lvl2pPr marL="0" indent="0">
              <a:buNone/>
              <a:defRPr/>
            </a:lvl2pPr>
          </a:lstStyle>
          <a:p>
            <a:pPr lvl="0"/>
            <a:r>
              <a:rPr lang="en-US" dirty="0"/>
              <a:t>Simulating Physics with Computers, 1981</a:t>
            </a:r>
          </a:p>
        </p:txBody>
      </p:sp>
      <p:pic>
        <p:nvPicPr>
          <p:cNvPr id="17" name="Picture 16">
            <a:extLst>
              <a:ext uri="{FF2B5EF4-FFF2-40B4-BE49-F238E27FC236}">
                <a16:creationId xmlns:a16="http://schemas.microsoft.com/office/drawing/2014/main" id="{EDB3CCE8-33C3-F24F-B4C1-88AC1A4E4BEB}"/>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677631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full width image ">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Picture Placeholder">
            <a:extLst>
              <a:ext uri="{FF2B5EF4-FFF2-40B4-BE49-F238E27FC236}">
                <a16:creationId xmlns:a16="http://schemas.microsoft.com/office/drawing/2014/main" id="{4689A64A-A783-D24D-9765-5E12B636FF62}"/>
              </a:ext>
            </a:extLst>
          </p:cNvPr>
          <p:cNvSpPr>
            <a:spLocks noGrp="1"/>
          </p:cNvSpPr>
          <p:nvPr>
            <p:ph type="pic" sz="quarter" idx="12"/>
          </p:nvPr>
        </p:nvSpPr>
        <p:spPr>
          <a:xfrm>
            <a:off x="0" y="1276350"/>
            <a:ext cx="9144000" cy="3867150"/>
          </a:xfrm>
        </p:spPr>
        <p:txBody>
          <a:bodyPr lIns="91440" tIns="91440" rIns="91440" bIns="91440"/>
          <a:lstStyle/>
          <a:p>
            <a:r>
              <a:rPr lang="en-GB"/>
              <a:t>Click icon to add picture</a:t>
            </a:r>
            <a:endParaRPr lang="en-US" dirty="0"/>
          </a:p>
        </p:txBody>
      </p:sp>
      <p:sp>
        <p:nvSpPr>
          <p:cNvPr id="6" name="Title 5">
            <a:extLst>
              <a:ext uri="{FF2B5EF4-FFF2-40B4-BE49-F238E27FC236}">
                <a16:creationId xmlns:a16="http://schemas.microsoft.com/office/drawing/2014/main" id="{0DE8E457-FCF1-FB4D-B0AD-3250264B8242}"/>
              </a:ext>
            </a:extLst>
          </p:cNvPr>
          <p:cNvSpPr>
            <a:spLocks noGrp="1"/>
          </p:cNvSpPr>
          <p:nvPr>
            <p:ph type="title"/>
          </p:nvPr>
        </p:nvSpPr>
        <p:spPr>
          <a:xfrm>
            <a:off x="71803158" y="424434"/>
            <a:ext cx="4142232" cy="4294632"/>
          </a:xfrm>
        </p:spPr>
        <p:txBody>
          <a:bodyPr/>
          <a:lstStyle/>
          <a:p>
            <a:r>
              <a:rPr lang="en-GB"/>
              <a:t>Click to edit Master title style</a:t>
            </a:r>
            <a:endParaRPr lang="en-US"/>
          </a:p>
        </p:txBody>
      </p:sp>
      <p:sp>
        <p:nvSpPr>
          <p:cNvPr id="11" name="Text Placeholder 10">
            <a:extLst>
              <a:ext uri="{FF2B5EF4-FFF2-40B4-BE49-F238E27FC236}">
                <a16:creationId xmlns:a16="http://schemas.microsoft.com/office/drawing/2014/main" id="{F721CEEA-2F0E-BC48-998B-4A0A2A47691B}"/>
              </a:ext>
            </a:extLst>
          </p:cNvPr>
          <p:cNvSpPr>
            <a:spLocks noGrp="1"/>
          </p:cNvSpPr>
          <p:nvPr>
            <p:ph type="body" sz="quarter" idx="14" hasCustomPrompt="1"/>
          </p:nvPr>
        </p:nvSpPr>
        <p:spPr>
          <a:xfrm>
            <a:off x="219456" y="173736"/>
            <a:ext cx="4123944" cy="987552"/>
          </a:xfrm>
        </p:spPr>
        <p:txBody>
          <a:bodyPr/>
          <a:lstStyle>
            <a:lvl1pPr>
              <a:defRPr sz="2000"/>
            </a:lvl1pPr>
            <a:lvl2pPr marL="0" indent="0">
              <a:buNone/>
              <a:defRPr/>
            </a:lvl2pPr>
          </a:lstStyle>
          <a:p>
            <a:pPr lvl="0"/>
            <a:r>
              <a:rPr lang="en-US" dirty="0"/>
              <a:t>Title + image below</a:t>
            </a:r>
          </a:p>
        </p:txBody>
      </p:sp>
      <p:pic>
        <p:nvPicPr>
          <p:cNvPr id="12" name="Picture 11">
            <a:extLst>
              <a:ext uri="{FF2B5EF4-FFF2-40B4-BE49-F238E27FC236}">
                <a16:creationId xmlns:a16="http://schemas.microsoft.com/office/drawing/2014/main" id="{F57CD09D-1912-4D47-BBB5-FE17D9C3F1DF}"/>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880521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content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4294632"/>
          </a:xfrm>
        </p:spPr>
        <p:txBody>
          <a:bodyPr/>
          <a:lstStyle/>
          <a:p>
            <a:r>
              <a:rPr lang="en-US" dirty="0"/>
              <a:t>Title + content right</a:t>
            </a:r>
          </a:p>
        </p:txBody>
      </p:sp>
      <p:sp>
        <p:nvSpPr>
          <p:cNvPr id="6" name="Text Placeholder"/>
          <p:cNvSpPr>
            <a:spLocks noGrp="1"/>
          </p:cNvSpPr>
          <p:nvPr>
            <p:ph type="body" sz="quarter" idx="12"/>
          </p:nvPr>
        </p:nvSpPr>
        <p:spPr>
          <a:xfrm>
            <a:off x="4791456" y="201168"/>
            <a:ext cx="4123944" cy="4294632"/>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684599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 1 column">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1" y="201168"/>
            <a:ext cx="6437623" cy="804672"/>
          </a:xfrm>
        </p:spPr>
        <p:txBody>
          <a:bodyPr/>
          <a:lstStyle>
            <a:lvl1pPr>
              <a:defRPr/>
            </a:lvl1pPr>
          </a:lstStyle>
          <a:p>
            <a:r>
              <a:rPr lang="en-US" dirty="0"/>
              <a:t>Title + 1 column</a:t>
            </a:r>
          </a:p>
        </p:txBody>
      </p:sp>
      <p:sp>
        <p:nvSpPr>
          <p:cNvPr id="6" name="Text Placeholder"/>
          <p:cNvSpPr>
            <a:spLocks noGrp="1"/>
          </p:cNvSpPr>
          <p:nvPr>
            <p:ph type="body" sz="quarter" idx="12"/>
          </p:nvPr>
        </p:nvSpPr>
        <p:spPr>
          <a:xfrm>
            <a:off x="219456" y="1243584"/>
            <a:ext cx="8705269"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7" name="Picture 6">
            <a:extLst>
              <a:ext uri="{FF2B5EF4-FFF2-40B4-BE49-F238E27FC236}">
                <a16:creationId xmlns:a16="http://schemas.microsoft.com/office/drawing/2014/main" id="{FAC4EC2A-3331-2F49-83D7-3DCDA8B9B9FE}"/>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3373257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2 columns (1/2 - 1/2)">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1" y="201168"/>
            <a:ext cx="6437623" cy="804672"/>
          </a:xfrm>
        </p:spPr>
        <p:txBody>
          <a:bodyPr/>
          <a:lstStyle>
            <a:lvl1pPr>
              <a:defRPr/>
            </a:lvl1pPr>
          </a:lstStyle>
          <a:p>
            <a:r>
              <a:rPr lang="en-US" dirty="0"/>
              <a:t>Title + 2 columns (½ - ½)</a:t>
            </a:r>
          </a:p>
        </p:txBody>
      </p:sp>
      <p:sp>
        <p:nvSpPr>
          <p:cNvPr id="7" name="Content Placeholder"/>
          <p:cNvSpPr>
            <a:spLocks noGrp="1"/>
          </p:cNvSpPr>
          <p:nvPr>
            <p:ph sz="quarter" idx="13"/>
          </p:nvPr>
        </p:nvSpPr>
        <p:spPr>
          <a:xfrm>
            <a:off x="4791456" y="1243584"/>
            <a:ext cx="4123944" cy="3252216"/>
          </a:xfrm>
        </p:spPr>
        <p:txBody>
          <a:bodyPr/>
          <a:lstStyle>
            <a:lvl1pPr>
              <a:defRPr sz="1400"/>
            </a:lvl1pPr>
          </a:lstStyle>
          <a:p>
            <a:pPr lvl="0"/>
            <a:r>
              <a:rPr lang="en-GB"/>
              <a:t>Click to edit Master text styles</a:t>
            </a:r>
          </a:p>
        </p:txBody>
      </p:sp>
      <p:sp>
        <p:nvSpPr>
          <p:cNvPr id="6" name="Text Placeholder"/>
          <p:cNvSpPr>
            <a:spLocks noGrp="1"/>
          </p:cNvSpPr>
          <p:nvPr>
            <p:ph type="body" sz="quarter" idx="12"/>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978F0CCF-A937-E443-A6FB-F8B14F44A44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53502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2 columns (1/4 - 3/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+ 2 columns (¼ - ¾)</a:t>
            </a:r>
          </a:p>
        </p:txBody>
      </p:sp>
      <p:sp>
        <p:nvSpPr>
          <p:cNvPr id="6" name="Text Placeholder 1"/>
          <p:cNvSpPr>
            <a:spLocks noGrp="1"/>
          </p:cNvSpPr>
          <p:nvPr>
            <p:ph type="body" sz="quarter" idx="12"/>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1243584"/>
            <a:ext cx="6400800"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0" name="Picture 9">
            <a:extLst>
              <a:ext uri="{FF2B5EF4-FFF2-40B4-BE49-F238E27FC236}">
                <a16:creationId xmlns:a16="http://schemas.microsoft.com/office/drawing/2014/main" id="{81D5E6BF-59B9-B34B-BF38-33B20B0A1BA1}"/>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556769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3 columns (1/4 - 1/2)">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+ 3 columns (¼ - ¼ - ½) </a:t>
            </a:r>
          </a:p>
        </p:txBody>
      </p:sp>
      <p:sp>
        <p:nvSpPr>
          <p:cNvPr id="6" name="Text Placeholder 1"/>
          <p:cNvSpPr>
            <a:spLocks noGrp="1"/>
          </p:cNvSpPr>
          <p:nvPr>
            <p:ph type="body" sz="quarter" idx="12"/>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Content Placeholder">
            <a:extLst>
              <a:ext uri="{FF2B5EF4-FFF2-40B4-BE49-F238E27FC236}">
                <a16:creationId xmlns:a16="http://schemas.microsoft.com/office/drawing/2014/main" id="{28498EF9-40E8-9442-BA1B-A45C4AF83CB5}"/>
              </a:ext>
            </a:extLst>
          </p:cNvPr>
          <p:cNvSpPr>
            <a:spLocks noGrp="1"/>
          </p:cNvSpPr>
          <p:nvPr>
            <p:ph sz="quarter" idx="14"/>
          </p:nvPr>
        </p:nvSpPr>
        <p:spPr>
          <a:xfrm>
            <a:off x="4791456" y="1243584"/>
            <a:ext cx="4123944" cy="3252216"/>
          </a:xfrm>
        </p:spPr>
        <p:txBody>
          <a:bodyPr/>
          <a:lstStyle>
            <a:lvl1pPr>
              <a:defRPr sz="1400"/>
            </a:lvl1pPr>
          </a:lstStyle>
          <a:p>
            <a:pPr lvl="0"/>
            <a:r>
              <a:rPr lang="en-GB"/>
              <a:t>Click to edit Master text styles</a:t>
            </a:r>
          </a:p>
        </p:txBody>
      </p:sp>
      <p:pic>
        <p:nvPicPr>
          <p:cNvPr id="9" name="Picture 8">
            <a:extLst>
              <a:ext uri="{FF2B5EF4-FFF2-40B4-BE49-F238E27FC236}">
                <a16:creationId xmlns:a16="http://schemas.microsoft.com/office/drawing/2014/main" id="{7CD126F8-5E18-E040-A49A-773E7C50111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8291410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4 columns (1/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p>
            <a:r>
              <a:rPr lang="en-US" dirty="0"/>
              <a:t>Title + 4 columns (¼)</a:t>
            </a:r>
          </a:p>
        </p:txBody>
      </p:sp>
      <p:sp>
        <p:nvSpPr>
          <p:cNvPr id="6" name="Text Placeholder 1"/>
          <p:cNvSpPr>
            <a:spLocks noGrp="1"/>
          </p:cNvSpPr>
          <p:nvPr>
            <p:ph type="body" sz="quarter" idx="12"/>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243584"/>
            <a:ext cx="1837944" cy="3252216"/>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243584"/>
            <a:ext cx="1837944" cy="3252216"/>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3" name="Picture 12">
            <a:extLst>
              <a:ext uri="{FF2B5EF4-FFF2-40B4-BE49-F238E27FC236}">
                <a16:creationId xmlns:a16="http://schemas.microsoft.com/office/drawing/2014/main" id="{EE416F5B-7A52-2146-8678-DF09FD3E8E77}"/>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2301257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4 columns (with numbers)">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09944" cy="804672"/>
          </a:xfrm>
        </p:spPr>
        <p:txBody>
          <a:bodyPr/>
          <a:lstStyle/>
          <a:p>
            <a:r>
              <a:rPr lang="en-US" dirty="0"/>
              <a:t>Title + 4 columns (¼) with number or pictogram space</a:t>
            </a:r>
          </a:p>
        </p:txBody>
      </p:sp>
      <p:sp>
        <p:nvSpPr>
          <p:cNvPr id="6" name="Text Placeholder 1"/>
          <p:cNvSpPr>
            <a:spLocks noGrp="1"/>
          </p:cNvSpPr>
          <p:nvPr>
            <p:ph type="body" sz="quarter" idx="12"/>
          </p:nvPr>
        </p:nvSpPr>
        <p:spPr>
          <a:xfrm>
            <a:off x="219456" y="1929384"/>
            <a:ext cx="1837944" cy="2384898"/>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Text Placeholder 2"/>
          <p:cNvSpPr>
            <a:spLocks noGrp="1"/>
          </p:cNvSpPr>
          <p:nvPr>
            <p:ph type="body" sz="quarter" idx="13" hasCustomPrompt="1"/>
          </p:nvPr>
        </p:nvSpPr>
        <p:spPr>
          <a:xfrm>
            <a:off x="2500884" y="1930400"/>
            <a:ext cx="1837944" cy="2384899"/>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929384"/>
            <a:ext cx="1837944" cy="2384900"/>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930399"/>
            <a:ext cx="1837944" cy="2384900"/>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Text Placeholder 1">
            <a:extLst>
              <a:ext uri="{FF2B5EF4-FFF2-40B4-BE49-F238E27FC236}">
                <a16:creationId xmlns:a16="http://schemas.microsoft.com/office/drawing/2014/main" id="{98802FAD-6C13-8842-9D68-EBEF9892F4CA}"/>
              </a:ext>
            </a:extLst>
          </p:cNvPr>
          <p:cNvSpPr>
            <a:spLocks noGrp="1"/>
          </p:cNvSpPr>
          <p:nvPr>
            <p:ph type="body" sz="quarter" idx="16" hasCustomPrompt="1"/>
          </p:nvPr>
        </p:nvSpPr>
        <p:spPr>
          <a:xfrm>
            <a:off x="228666" y="1289050"/>
            <a:ext cx="763296" cy="460715"/>
          </a:xfrm>
        </p:spPr>
        <p:txBody>
          <a:bodyPr/>
          <a:lstStyle>
            <a:lvl1pPr>
              <a:defRPr sz="2800" b="1">
                <a:solidFill>
                  <a:schemeClr val="accent2"/>
                </a:solidFill>
              </a:defRPr>
            </a:lvl1pPr>
          </a:lstStyle>
          <a:p>
            <a:pPr lvl="0"/>
            <a:r>
              <a:rPr lang="en-US" dirty="0"/>
              <a:t>1.</a:t>
            </a:r>
          </a:p>
        </p:txBody>
      </p:sp>
      <p:sp>
        <p:nvSpPr>
          <p:cNvPr id="11" name="Text Placeholder 1">
            <a:extLst>
              <a:ext uri="{FF2B5EF4-FFF2-40B4-BE49-F238E27FC236}">
                <a16:creationId xmlns:a16="http://schemas.microsoft.com/office/drawing/2014/main" id="{432D1B43-E0F6-4246-9ED3-5AF9DAAA1D0C}"/>
              </a:ext>
            </a:extLst>
          </p:cNvPr>
          <p:cNvSpPr>
            <a:spLocks noGrp="1"/>
          </p:cNvSpPr>
          <p:nvPr>
            <p:ph type="body" sz="quarter" idx="17" hasCustomPrompt="1"/>
          </p:nvPr>
        </p:nvSpPr>
        <p:spPr>
          <a:xfrm>
            <a:off x="2514666" y="1303009"/>
            <a:ext cx="763296" cy="460715"/>
          </a:xfrm>
        </p:spPr>
        <p:txBody>
          <a:bodyPr/>
          <a:lstStyle>
            <a:lvl1pPr>
              <a:defRPr sz="2800" b="1">
                <a:solidFill>
                  <a:schemeClr val="accent2"/>
                </a:solidFill>
              </a:defRPr>
            </a:lvl1pPr>
          </a:lstStyle>
          <a:p>
            <a:pPr lvl="0"/>
            <a:r>
              <a:rPr lang="en-US" dirty="0"/>
              <a:t>2.</a:t>
            </a:r>
          </a:p>
        </p:txBody>
      </p:sp>
      <p:sp>
        <p:nvSpPr>
          <p:cNvPr id="13" name="Text Placeholder 1">
            <a:extLst>
              <a:ext uri="{FF2B5EF4-FFF2-40B4-BE49-F238E27FC236}">
                <a16:creationId xmlns:a16="http://schemas.microsoft.com/office/drawing/2014/main" id="{AAC37EE1-F1D4-9045-9E89-26832C0CF036}"/>
              </a:ext>
            </a:extLst>
          </p:cNvPr>
          <p:cNvSpPr>
            <a:spLocks noGrp="1"/>
          </p:cNvSpPr>
          <p:nvPr>
            <p:ph type="body" sz="quarter" idx="18" hasCustomPrompt="1"/>
          </p:nvPr>
        </p:nvSpPr>
        <p:spPr>
          <a:xfrm>
            <a:off x="4800666" y="1303008"/>
            <a:ext cx="763296" cy="460715"/>
          </a:xfrm>
        </p:spPr>
        <p:txBody>
          <a:bodyPr/>
          <a:lstStyle>
            <a:lvl1pPr>
              <a:defRPr sz="2800" b="1">
                <a:solidFill>
                  <a:schemeClr val="accent2"/>
                </a:solidFill>
              </a:defRPr>
            </a:lvl1pPr>
          </a:lstStyle>
          <a:p>
            <a:pPr lvl="0"/>
            <a:r>
              <a:rPr lang="en-US" dirty="0"/>
              <a:t>3.</a:t>
            </a:r>
          </a:p>
        </p:txBody>
      </p:sp>
      <p:sp>
        <p:nvSpPr>
          <p:cNvPr id="14" name="Text Placeholder 1">
            <a:extLst>
              <a:ext uri="{FF2B5EF4-FFF2-40B4-BE49-F238E27FC236}">
                <a16:creationId xmlns:a16="http://schemas.microsoft.com/office/drawing/2014/main" id="{28AA39A6-3821-7B4E-BC00-3420DFF4E176}"/>
              </a:ext>
            </a:extLst>
          </p:cNvPr>
          <p:cNvSpPr>
            <a:spLocks noGrp="1"/>
          </p:cNvSpPr>
          <p:nvPr>
            <p:ph type="body" sz="quarter" idx="19" hasCustomPrompt="1"/>
          </p:nvPr>
        </p:nvSpPr>
        <p:spPr>
          <a:xfrm>
            <a:off x="7086600" y="1285916"/>
            <a:ext cx="763296" cy="460715"/>
          </a:xfrm>
        </p:spPr>
        <p:txBody>
          <a:bodyPr/>
          <a:lstStyle>
            <a:lvl1pPr>
              <a:defRPr sz="2800" b="1">
                <a:solidFill>
                  <a:schemeClr val="accent2"/>
                </a:solidFill>
              </a:defRPr>
            </a:lvl1pPr>
          </a:lstStyle>
          <a:p>
            <a:pPr lvl="0"/>
            <a:r>
              <a:rPr lang="en-US" dirty="0"/>
              <a:t>4.</a:t>
            </a:r>
          </a:p>
        </p:txBody>
      </p:sp>
      <p:pic>
        <p:nvPicPr>
          <p:cNvPr id="15" name="Picture 14">
            <a:extLst>
              <a:ext uri="{FF2B5EF4-FFF2-40B4-BE49-F238E27FC236}">
                <a16:creationId xmlns:a16="http://schemas.microsoft.com/office/drawing/2014/main" id="{8998DFD5-0DEB-FC4C-83C9-6DD845527BF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93800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2 line)">
    <p:bg>
      <p:bgPr>
        <a:solidFill>
          <a:srgbClr val="171717"/>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27" name="Title 6">
            <a:extLst>
              <a:ext uri="{FF2B5EF4-FFF2-40B4-BE49-F238E27FC236}">
                <a16:creationId xmlns:a16="http://schemas.microsoft.com/office/drawing/2014/main" id="{927B3839-2228-7B4F-B451-E1AD3FD51C20}"/>
              </a:ext>
            </a:extLst>
          </p:cNvPr>
          <p:cNvSpPr>
            <a:spLocks noGrp="1"/>
          </p:cNvSpPr>
          <p:nvPr>
            <p:ph type="title" hasCustomPrompt="1"/>
          </p:nvPr>
        </p:nvSpPr>
        <p:spPr>
          <a:xfrm>
            <a:off x="210312" y="201169"/>
            <a:ext cx="4142232" cy="886221"/>
          </a:xfrm>
        </p:spPr>
        <p:txBody>
          <a:bodyPr/>
          <a:lstStyle>
            <a:lvl1pPr>
              <a:defRPr/>
            </a:lvl1pPr>
          </a:lstStyle>
          <a:p>
            <a:r>
              <a:rPr lang="en-US" dirty="0"/>
              <a:t>IBM Quantum template – 2 line title</a:t>
            </a:r>
          </a:p>
        </p:txBody>
      </p:sp>
      <p:sp>
        <p:nvSpPr>
          <p:cNvPr id="28" name="Text Placeholder 7">
            <a:extLst>
              <a:ext uri="{FF2B5EF4-FFF2-40B4-BE49-F238E27FC236}">
                <a16:creationId xmlns:a16="http://schemas.microsoft.com/office/drawing/2014/main" id="{965B97F5-70AC-A045-BD36-8C0A8703C6A0}"/>
              </a:ext>
            </a:extLst>
          </p:cNvPr>
          <p:cNvSpPr>
            <a:spLocks noGrp="1"/>
          </p:cNvSpPr>
          <p:nvPr>
            <p:ph type="body" sz="quarter" idx="13" hasCustomPrompt="1"/>
          </p:nvPr>
        </p:nvSpPr>
        <p:spPr>
          <a:xfrm>
            <a:off x="216662" y="1372140"/>
            <a:ext cx="4138953" cy="247768"/>
          </a:xfrm>
        </p:spPr>
        <p:txBody>
          <a:bodyPr/>
          <a:lstStyle/>
          <a:p>
            <a:r>
              <a:rPr lang="en-US" dirty="0" err="1"/>
              <a:t>Firstname</a:t>
            </a:r>
            <a:r>
              <a:rPr lang="en-US" dirty="0"/>
              <a:t> </a:t>
            </a:r>
            <a:r>
              <a:rPr lang="en-US" dirty="0" err="1"/>
              <a:t>Lastname</a:t>
            </a:r>
            <a:r>
              <a:rPr lang="en-US" dirty="0"/>
              <a:t> </a:t>
            </a:r>
          </a:p>
        </p:txBody>
      </p:sp>
      <p:sp>
        <p:nvSpPr>
          <p:cNvPr id="29" name="Text Placeholder 8">
            <a:extLst>
              <a:ext uri="{FF2B5EF4-FFF2-40B4-BE49-F238E27FC236}">
                <a16:creationId xmlns:a16="http://schemas.microsoft.com/office/drawing/2014/main" id="{5A69EFA9-C7F8-724C-A6B9-A7765EAAF1CE}"/>
              </a:ext>
            </a:extLst>
          </p:cNvPr>
          <p:cNvSpPr>
            <a:spLocks noGrp="1"/>
          </p:cNvSpPr>
          <p:nvPr>
            <p:ph type="body" sz="quarter" idx="14" hasCustomPrompt="1"/>
          </p:nvPr>
        </p:nvSpPr>
        <p:spPr>
          <a:xfrm>
            <a:off x="216661" y="1638549"/>
            <a:ext cx="4135463" cy="243953"/>
          </a:xfrm>
        </p:spPr>
        <p:txBody>
          <a:bodyPr/>
          <a:lstStyle/>
          <a:p>
            <a:r>
              <a:rPr lang="en-US" dirty="0"/>
              <a:t>Job Title</a:t>
            </a:r>
          </a:p>
        </p:txBody>
      </p:sp>
      <p:cxnSp>
        <p:nvCxnSpPr>
          <p:cNvPr id="30" name="Straight Connector 29">
            <a:extLst>
              <a:ext uri="{FF2B5EF4-FFF2-40B4-BE49-F238E27FC236}">
                <a16:creationId xmlns:a16="http://schemas.microsoft.com/office/drawing/2014/main" id="{4B6B3688-93EC-8746-8C4C-EB11C8963E92}"/>
              </a:ext>
            </a:extLst>
          </p:cNvPr>
          <p:cNvCxnSpPr>
            <a:cxnSpLocks/>
          </p:cNvCxnSpPr>
          <p:nvPr userDrawn="1"/>
        </p:nvCxnSpPr>
        <p:spPr bwMode="auto">
          <a:xfrm>
            <a:off x="235892" y="1152910"/>
            <a:ext cx="548574" cy="0"/>
          </a:xfrm>
          <a:prstGeom prst="line">
            <a:avLst/>
          </a:prstGeom>
          <a:ln w="25400" cap="rnd">
            <a:solidFill>
              <a:schemeClr val="accent2"/>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11" name="Picture 10">
            <a:extLst>
              <a:ext uri="{FF2B5EF4-FFF2-40B4-BE49-F238E27FC236}">
                <a16:creationId xmlns:a16="http://schemas.microsoft.com/office/drawing/2014/main" id="{277AD26A-F556-0148-903F-39C184671977}"/>
              </a:ext>
            </a:extLst>
          </p:cNvPr>
          <p:cNvPicPr>
            <a:picLocks noChangeAspect="1"/>
          </p:cNvPicPr>
          <p:nvPr userDrawn="1"/>
        </p:nvPicPr>
        <p:blipFill>
          <a:blip r:embed="rId2"/>
          <a:stretch>
            <a:fillRect/>
          </a:stretch>
        </p:blipFill>
        <p:spPr>
          <a:xfrm>
            <a:off x="7551876" y="4526742"/>
            <a:ext cx="1605280" cy="616758"/>
          </a:xfrm>
          <a:prstGeom prst="rect">
            <a:avLst/>
          </a:prstGeom>
        </p:spPr>
      </p:pic>
    </p:spTree>
    <p:extLst>
      <p:ext uri="{BB962C8B-B14F-4D97-AF65-F5344CB8AC3E}">
        <p14:creationId xmlns:p14="http://schemas.microsoft.com/office/powerpoint/2010/main" val="8375030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1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+ 1 column + full bleed image </a:t>
            </a:r>
          </a:p>
        </p:txBody>
      </p:sp>
      <p:sp>
        <p:nvSpPr>
          <p:cNvPr id="8" name="Text Placeholder"/>
          <p:cNvSpPr>
            <a:spLocks noGrp="1"/>
          </p:cNvSpPr>
          <p:nvPr>
            <p:ph type="body" sz="quarter" idx="13"/>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E8846C6D-86C7-0B4C-9F26-55C25A7FBD3F}"/>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88799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 2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+ 2 column + full bleed image </a:t>
            </a:r>
          </a:p>
        </p:txBody>
      </p:sp>
      <p:sp>
        <p:nvSpPr>
          <p:cNvPr id="8" name="Text Placeholder"/>
          <p:cNvSpPr>
            <a:spLocks noGrp="1"/>
          </p:cNvSpPr>
          <p:nvPr>
            <p:ph type="body" sz="quarter" idx="13"/>
          </p:nvPr>
        </p:nvSpPr>
        <p:spPr>
          <a:xfrm>
            <a:off x="219456" y="1243584"/>
            <a:ext cx="1837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0" name="Text Placeholder 9">
            <a:extLst>
              <a:ext uri="{FF2B5EF4-FFF2-40B4-BE49-F238E27FC236}">
                <a16:creationId xmlns:a16="http://schemas.microsoft.com/office/drawing/2014/main" id="{7EA6A383-07D5-524B-BF7F-0F76981746B1}"/>
              </a:ext>
            </a:extLst>
          </p:cNvPr>
          <p:cNvSpPr>
            <a:spLocks noGrp="1"/>
          </p:cNvSpPr>
          <p:nvPr>
            <p:ph type="body" sz="quarter" idx="16"/>
          </p:nvPr>
        </p:nvSpPr>
        <p:spPr>
          <a:xfrm>
            <a:off x="2505457" y="1243584"/>
            <a:ext cx="1837943" cy="3255264"/>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1" name="Picture 10">
            <a:extLst>
              <a:ext uri="{FF2B5EF4-FFF2-40B4-BE49-F238E27FC236}">
                <a16:creationId xmlns:a16="http://schemas.microsoft.com/office/drawing/2014/main" id="{D251EFC2-2F84-0640-8243-0FECE45E9233}"/>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794904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 3/4 image/content">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201168"/>
            <a:ext cx="6400800" cy="4306887"/>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a:extLst>
              <a:ext uri="{FF2B5EF4-FFF2-40B4-BE49-F238E27FC236}">
                <a16:creationId xmlns:a16="http://schemas.microsoft.com/office/drawing/2014/main" id="{04D33261-655B-3E45-B50C-20AED52A1304}"/>
              </a:ext>
            </a:extLst>
          </p:cNvPr>
          <p:cNvSpPr>
            <a:spLocks noGrp="1"/>
          </p:cNvSpPr>
          <p:nvPr>
            <p:ph type="body" sz="quarter" idx="14" hasCustomPrompt="1"/>
          </p:nvPr>
        </p:nvSpPr>
        <p:spPr>
          <a:xfrm>
            <a:off x="219456" y="201168"/>
            <a:ext cx="1837944" cy="1729232"/>
          </a:xfrm>
        </p:spPr>
        <p:txBody>
          <a:bodyPr/>
          <a:lstStyle/>
          <a:p>
            <a:pPr lvl="0"/>
            <a:r>
              <a:rPr lang="en-US" dirty="0"/>
              <a:t>Small title, image or content on right  </a:t>
            </a:r>
          </a:p>
          <a:p>
            <a:pPr lvl="0"/>
            <a:endParaRPr lang="en-US" dirty="0"/>
          </a:p>
        </p:txBody>
      </p:sp>
    </p:spTree>
    <p:extLst>
      <p:ext uri="{BB962C8B-B14F-4D97-AF65-F5344CB8AC3E}">
        <p14:creationId xmlns:p14="http://schemas.microsoft.com/office/powerpoint/2010/main" val="8901314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ft panel title + 4 column">
    <p:spTree>
      <p:nvGrpSpPr>
        <p:cNvPr id="1" name=""/>
        <p:cNvGrpSpPr/>
        <p:nvPr/>
      </p:nvGrpSpPr>
      <p:grpSpPr>
        <a:xfrm>
          <a:off x="0" y="0"/>
          <a:ext cx="0" cy="0"/>
          <a:chOff x="0" y="0"/>
          <a:chExt cx="0" cy="0"/>
        </a:xfrm>
      </p:grpSpPr>
      <p:sp>
        <p:nvSpPr>
          <p:cNvPr id="7" name="Cool gray 10 rectangle">
            <a:extLst>
              <a:ext uri="{FF2B5EF4-FFF2-40B4-BE49-F238E27FC236}">
                <a16:creationId xmlns:a16="http://schemas.microsoft.com/office/drawing/2014/main" id="{838ABCAC-D266-7244-9068-DAD3FE4E7CA7}"/>
              </a:ext>
              <a:ext uri="{C183D7F6-B498-43B3-948B-1728B52AA6E4}">
                <adec:decorative xmlns:adec="http://schemas.microsoft.com/office/drawing/2017/decorative" val="1"/>
              </a:ext>
            </a:extLst>
          </p:cNvPr>
          <p:cNvSpPr/>
          <p:nvPr userDrawn="1"/>
        </p:nvSpPr>
        <p:spPr>
          <a:xfrm>
            <a:off x="2304535" y="0"/>
            <a:ext cx="6839465" cy="5143500"/>
          </a:xfrm>
          <a:prstGeom prst="rect">
            <a:avLst/>
          </a:prstGeom>
          <a:solidFill>
            <a:schemeClr val="bg2"/>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6" name="Text Placeholder"/>
          <p:cNvSpPr>
            <a:spLocks noGrp="1"/>
          </p:cNvSpPr>
          <p:nvPr>
            <p:ph type="body" sz="quarter" idx="12"/>
          </p:nvPr>
        </p:nvSpPr>
        <p:spPr>
          <a:xfrm>
            <a:off x="2505456" y="1243584"/>
            <a:ext cx="1833373" cy="3206750"/>
          </a:xfrm>
        </p:spPr>
        <p:txBody>
          <a:bodyPr/>
          <a:lstStyle>
            <a:lvl1pPr>
              <a:defRPr b="0" i="0">
                <a:solidFill>
                  <a:schemeClr val="tx1"/>
                </a:solidFill>
                <a:latin typeface="IBM Plex Sans" panose="020B0503050203000203" pitchFamily="34" charset="77"/>
              </a:defRPr>
            </a:lvl1pPr>
            <a:lvl2pPr>
              <a:buClr>
                <a:schemeClr val="tx1"/>
              </a:buClr>
              <a:defRPr b="0" i="0">
                <a:solidFill>
                  <a:schemeClr val="tx1"/>
                </a:solidFill>
                <a:latin typeface="IBM Plex Sans" panose="020B0503050203000203" pitchFamily="34" charset="77"/>
              </a:defRPr>
            </a:lvl2pPr>
            <a:lvl3pPr>
              <a:buClr>
                <a:schemeClr val="tx1"/>
              </a:buClr>
              <a:defRPr b="0" i="0">
                <a:solidFill>
                  <a:schemeClr val="tx1"/>
                </a:solidFill>
                <a:latin typeface="IBM Plex Sans" panose="020B0503050203000203" pitchFamily="34" charset="77"/>
              </a:defRPr>
            </a:lvl3pPr>
            <a:lvl4pPr>
              <a:buClr>
                <a:schemeClr val="tx1"/>
              </a:buClr>
              <a:defRPr b="0" i="0">
                <a:solidFill>
                  <a:schemeClr val="tx1"/>
                </a:solidFill>
                <a:latin typeface="IBM Plex Sans" panose="020B0503050203000203" pitchFamily="34" charset="77"/>
              </a:defRPr>
            </a:lvl4pPr>
            <a:lvl5pPr marL="915299" indent="-285750">
              <a:buClr>
                <a:schemeClr val="tx1"/>
              </a:buClr>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latin typeface="IBM Plex Sans" panose="020B0503050203000203" pitchFamily="34" charset="0"/>
              </a:defRPr>
            </a:lvl1pPr>
          </a:lstStyle>
          <a:p>
            <a:fld id="{59395FB3-9C97-154F-86B2-7E381B951268}" type="slidenum">
              <a:rPr lang="en-US" smtClean="0"/>
              <a:pPr/>
              <a:t>‹#›</a:t>
            </a:fld>
            <a:endParaRPr lang="en-US" dirty="0"/>
          </a:p>
        </p:txBody>
      </p:sp>
      <p:sp>
        <p:nvSpPr>
          <p:cNvPr id="10" name="Text Placeholder">
            <a:extLst>
              <a:ext uri="{FF2B5EF4-FFF2-40B4-BE49-F238E27FC236}">
                <a16:creationId xmlns:a16="http://schemas.microsoft.com/office/drawing/2014/main" id="{0E9A48A1-C4A9-1F41-B241-8E09A720A9E7}"/>
              </a:ext>
            </a:extLst>
          </p:cNvPr>
          <p:cNvSpPr>
            <a:spLocks noGrp="1"/>
          </p:cNvSpPr>
          <p:nvPr>
            <p:ph type="body" sz="quarter" idx="14" hasCustomPrompt="1"/>
          </p:nvPr>
        </p:nvSpPr>
        <p:spPr>
          <a:xfrm>
            <a:off x="4791456" y="1243584"/>
            <a:ext cx="1833373" cy="3195066"/>
          </a:xfrm>
        </p:spPr>
        <p:txBody>
          <a:bodyPr/>
          <a:lstStyle>
            <a:lvl1pPr>
              <a:lnSpc>
                <a:spcPct val="130000"/>
              </a:lnSpc>
              <a:defRPr sz="1100" b="0" i="0">
                <a:solidFill>
                  <a:schemeClr val="tx1"/>
                </a:solidFill>
                <a:latin typeface="IBM Plex Sans" panose="020B0503050203000203" pitchFamily="34" charset="77"/>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lvl="0"/>
            <a:r>
              <a:rPr lang="en-US" dirty="0"/>
              <a:t>Optional styling for small body copy (11px)</a:t>
            </a:r>
          </a:p>
        </p:txBody>
      </p:sp>
      <p:sp>
        <p:nvSpPr>
          <p:cNvPr id="11" name="Text Placeholder">
            <a:extLst>
              <a:ext uri="{FF2B5EF4-FFF2-40B4-BE49-F238E27FC236}">
                <a16:creationId xmlns:a16="http://schemas.microsoft.com/office/drawing/2014/main" id="{6C43629F-166D-4548-8325-016D207D1220}"/>
              </a:ext>
            </a:extLst>
          </p:cNvPr>
          <p:cNvSpPr>
            <a:spLocks noGrp="1"/>
          </p:cNvSpPr>
          <p:nvPr>
            <p:ph type="body" sz="quarter" idx="15" hasCustomPrompt="1"/>
          </p:nvPr>
        </p:nvSpPr>
        <p:spPr>
          <a:xfrm>
            <a:off x="7086600" y="1243584"/>
            <a:ext cx="1833373" cy="3182811"/>
          </a:xfrm>
        </p:spPr>
        <p:txBody>
          <a:bodyPr/>
          <a:lstStyle>
            <a:lvl1pPr>
              <a:lnSpc>
                <a:spcPct val="110000"/>
              </a:lnSpc>
              <a:defRPr lang="en-US" sz="1400" dirty="0">
                <a:solidFill>
                  <a:schemeClr val="accent3"/>
                </a:solidFill>
                <a:latin typeface="IBM Plex Sans" panose="020B0503050203000203" pitchFamily="34" charset="0"/>
                <a:ea typeface="IBM Plex Sans" panose="020B0503050203000203" pitchFamily="34" charset="0"/>
                <a:cs typeface="IBM Plex Sans" panose="020B0503050203000203" pitchFamily="34" charset="0"/>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text styling for quotes or callouts (20px or 14px depending on length)</a:t>
            </a:r>
          </a:p>
        </p:txBody>
      </p:sp>
      <p:sp>
        <p:nvSpPr>
          <p:cNvPr id="14" name="Text Placeholder 13">
            <a:extLst>
              <a:ext uri="{FF2B5EF4-FFF2-40B4-BE49-F238E27FC236}">
                <a16:creationId xmlns:a16="http://schemas.microsoft.com/office/drawing/2014/main" id="{BF4B8F92-FCB3-BE4F-A16C-6C34CAC842F0}"/>
              </a:ext>
            </a:extLst>
          </p:cNvPr>
          <p:cNvSpPr>
            <a:spLocks noGrp="1"/>
          </p:cNvSpPr>
          <p:nvPr>
            <p:ph type="body" sz="quarter" idx="17"/>
          </p:nvPr>
        </p:nvSpPr>
        <p:spPr>
          <a:xfrm>
            <a:off x="219456" y="1243583"/>
            <a:ext cx="1837943" cy="1325880"/>
          </a:xfrm>
        </p:spPr>
        <p:txBody>
          <a:bodyPr/>
          <a:lstStyle/>
          <a:p>
            <a:pPr lvl="0"/>
            <a:r>
              <a:rPr lang="en-GB"/>
              <a:t>Click to edit Master text styles</a:t>
            </a:r>
          </a:p>
        </p:txBody>
      </p:sp>
      <p:sp>
        <p:nvSpPr>
          <p:cNvPr id="20" name="Text Placeholder 19">
            <a:extLst>
              <a:ext uri="{FF2B5EF4-FFF2-40B4-BE49-F238E27FC236}">
                <a16:creationId xmlns:a16="http://schemas.microsoft.com/office/drawing/2014/main" id="{F3766875-DA6A-9740-9D33-ECA36383356C}"/>
              </a:ext>
            </a:extLst>
          </p:cNvPr>
          <p:cNvSpPr>
            <a:spLocks noGrp="1"/>
          </p:cNvSpPr>
          <p:nvPr>
            <p:ph type="body" sz="quarter" idx="19" hasCustomPrompt="1"/>
          </p:nvPr>
        </p:nvSpPr>
        <p:spPr>
          <a:xfrm>
            <a:off x="219456" y="173736"/>
            <a:ext cx="1892807" cy="841248"/>
          </a:xfrm>
        </p:spPr>
        <p:txBody>
          <a:bodyPr/>
          <a:lstStyle>
            <a:lvl1pPr>
              <a:defRPr sz="2000"/>
            </a:lvl1pPr>
            <a:lvl2pPr marL="0" indent="0">
              <a:buNone/>
              <a:defRPr/>
            </a:lvl2pPr>
          </a:lstStyle>
          <a:p>
            <a:pPr lvl="0"/>
            <a:r>
              <a:rPr lang="en-US" dirty="0"/>
              <a:t>Left panel title + description</a:t>
            </a:r>
          </a:p>
          <a:p>
            <a:pPr lvl="0"/>
            <a:endParaRPr lang="en-US" dirty="0"/>
          </a:p>
        </p:txBody>
      </p:sp>
      <p:pic>
        <p:nvPicPr>
          <p:cNvPr id="21" name="Picture 20">
            <a:extLst>
              <a:ext uri="{FF2B5EF4-FFF2-40B4-BE49-F238E27FC236}">
                <a16:creationId xmlns:a16="http://schemas.microsoft.com/office/drawing/2014/main" id="{0CB1340F-CAA9-3448-A471-45D0FDFEAC9E}"/>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0528780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panel title + image">
    <p:bg>
      <p:bgPr>
        <a:solidFill>
          <a:schemeClr val="bg2"/>
        </a:solidFill>
        <a:effectLst/>
      </p:bgPr>
    </p:bg>
    <p:spTree>
      <p:nvGrpSpPr>
        <p:cNvPr id="1" name=""/>
        <p:cNvGrpSpPr/>
        <p:nvPr/>
      </p:nvGrpSpPr>
      <p:grpSpPr>
        <a:xfrm>
          <a:off x="0" y="0"/>
          <a:ext cx="0" cy="0"/>
          <a:chOff x="0" y="0"/>
          <a:chExt cx="0" cy="0"/>
        </a:xfrm>
      </p:grpSpPr>
      <p:sp>
        <p:nvSpPr>
          <p:cNvPr id="6" name="Text Placeholder"/>
          <p:cNvSpPr>
            <a:spLocks noGrp="1"/>
          </p:cNvSpPr>
          <p:nvPr>
            <p:ph type="body" sz="quarter" idx="12"/>
          </p:nvPr>
        </p:nvSpPr>
        <p:spPr>
          <a:xfrm flipH="1">
            <a:off x="-1" y="0"/>
            <a:ext cx="2285999" cy="5143500"/>
          </a:xfrm>
          <a:solidFill>
            <a:schemeClr val="bg1"/>
          </a:solidFill>
        </p:spPr>
        <p:txBody>
          <a:bodyPr lIns="219456" tIns="201168" rIns="228600" bIns="228600"/>
          <a:lstStyle>
            <a:lvl1pPr>
              <a:buClr>
                <a:schemeClr val="bg1"/>
              </a:buClr>
              <a:defRPr>
                <a:solidFill>
                  <a:schemeClr val="bg1"/>
                </a:solidFill>
              </a:defRPr>
            </a:lvl1pPr>
            <a:lvl2pPr>
              <a:buClr>
                <a:schemeClr val="bg1"/>
              </a:buClr>
              <a:defRPr sz="1000">
                <a:solidFill>
                  <a:schemeClr val="bg1"/>
                </a:solidFill>
              </a:defRPr>
            </a:lvl2pPr>
            <a:lvl3pPr>
              <a:buClr>
                <a:schemeClr val="bg1"/>
              </a:buClr>
              <a:defRPr sz="1000">
                <a:solidFill>
                  <a:schemeClr val="bg1"/>
                </a:solidFill>
              </a:defRPr>
            </a:lvl3pPr>
            <a:lvl4pPr>
              <a:buClr>
                <a:schemeClr val="bg1"/>
              </a:buClr>
              <a:defRPr sz="1000">
                <a:solidFill>
                  <a:schemeClr val="bg1"/>
                </a:solidFill>
              </a:defRPr>
            </a:lvl4pPr>
            <a:lvl5pPr>
              <a:buClr>
                <a:schemeClr val="bg1"/>
              </a:buClr>
              <a:defRPr sz="10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Picture Placeholder"/>
          <p:cNvSpPr>
            <a:spLocks noGrp="1"/>
          </p:cNvSpPr>
          <p:nvPr>
            <p:ph type="pic" sz="quarter" idx="14"/>
          </p:nvPr>
        </p:nvSpPr>
        <p:spPr>
          <a:xfrm>
            <a:off x="2286000" y="0"/>
            <a:ext cx="6858000" cy="5148072"/>
          </a:xfrm>
        </p:spPr>
        <p:txBody>
          <a:bodyPr lIns="91440" tIns="91440" rIns="91440" bIns="91440"/>
          <a:lstStyle/>
          <a:p>
            <a:r>
              <a:rPr lang="en-GB"/>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2" name="Text Placeholder 8">
            <a:extLst>
              <a:ext uri="{FF2B5EF4-FFF2-40B4-BE49-F238E27FC236}">
                <a16:creationId xmlns:a16="http://schemas.microsoft.com/office/drawing/2014/main" id="{0FCF3F11-D5C2-4840-B6AA-0826FA672623}"/>
              </a:ext>
            </a:extLst>
          </p:cNvPr>
          <p:cNvSpPr>
            <a:spLocks noGrp="1"/>
          </p:cNvSpPr>
          <p:nvPr>
            <p:ph type="body" sz="quarter" idx="15" hasCustomPrompt="1"/>
          </p:nvPr>
        </p:nvSpPr>
        <p:spPr>
          <a:xfrm>
            <a:off x="219779" y="4327588"/>
            <a:ext cx="1865621" cy="166688"/>
          </a:xfrm>
        </p:spPr>
        <p:txBody>
          <a:bodyPr/>
          <a:lstStyle>
            <a:lvl1pPr>
              <a:defRPr lang="en-US" sz="1000" b="0" i="1" dirty="0">
                <a:solidFill>
                  <a:schemeClr val="tx2"/>
                </a:solidFill>
                <a:latin typeface="IBM Plex Sans" panose="020B0503050203000203" pitchFamily="34" charset="77"/>
                <a:ea typeface="IBM Plex Sans" panose="020B0503050203000203" pitchFamily="34" charset="0"/>
                <a:cs typeface="IBM Plex Sans" panose="020B0503050203000203" pitchFamily="34" charset="0"/>
              </a:defRPr>
            </a:lvl1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image caption styling</a:t>
            </a:r>
          </a:p>
        </p:txBody>
      </p:sp>
      <p:sp>
        <p:nvSpPr>
          <p:cNvPr id="14" name="Text Placeholder 13">
            <a:extLst>
              <a:ext uri="{FF2B5EF4-FFF2-40B4-BE49-F238E27FC236}">
                <a16:creationId xmlns:a16="http://schemas.microsoft.com/office/drawing/2014/main" id="{334CB433-950A-F74F-B4FC-8B9B9D4C23A1}"/>
              </a:ext>
            </a:extLst>
          </p:cNvPr>
          <p:cNvSpPr>
            <a:spLocks noGrp="1"/>
          </p:cNvSpPr>
          <p:nvPr>
            <p:ph type="body" sz="quarter" idx="18"/>
          </p:nvPr>
        </p:nvSpPr>
        <p:spPr>
          <a:xfrm>
            <a:off x="219456" y="1243585"/>
            <a:ext cx="1837944" cy="1328166"/>
          </a:xfrm>
        </p:spPr>
        <p:txBody>
          <a:bodyPr/>
          <a:lstStyle>
            <a:lvl2pPr marL="0" indent="0">
              <a:buNone/>
              <a:defRPr/>
            </a:lvl2pPr>
          </a:lstStyle>
          <a:p>
            <a:pPr lvl="0"/>
            <a:r>
              <a:rPr lang="en-GB"/>
              <a:t>Click to edit Master text styles</a:t>
            </a:r>
          </a:p>
        </p:txBody>
      </p:sp>
      <p:sp>
        <p:nvSpPr>
          <p:cNvPr id="16" name="Text Placeholder 15">
            <a:extLst>
              <a:ext uri="{FF2B5EF4-FFF2-40B4-BE49-F238E27FC236}">
                <a16:creationId xmlns:a16="http://schemas.microsoft.com/office/drawing/2014/main" id="{B4BE86EA-0139-954C-B8A7-C0AB2D333B42}"/>
              </a:ext>
            </a:extLst>
          </p:cNvPr>
          <p:cNvSpPr>
            <a:spLocks noGrp="1"/>
          </p:cNvSpPr>
          <p:nvPr>
            <p:ph type="body" sz="quarter" idx="19" hasCustomPrompt="1"/>
          </p:nvPr>
        </p:nvSpPr>
        <p:spPr>
          <a:xfrm>
            <a:off x="219456" y="173736"/>
            <a:ext cx="1892807" cy="841248"/>
          </a:xfrm>
        </p:spPr>
        <p:txBody>
          <a:bodyPr/>
          <a:lstStyle>
            <a:lvl1pPr>
              <a:defRPr sz="2000"/>
            </a:lvl1pPr>
            <a:lvl2pPr marL="0" indent="0">
              <a:buNone/>
              <a:defRPr/>
            </a:lvl2pPr>
          </a:lstStyle>
          <a:p>
            <a:pPr lvl="0"/>
            <a:r>
              <a:rPr lang="en-US" dirty="0"/>
              <a:t>Left panel title + description</a:t>
            </a:r>
          </a:p>
        </p:txBody>
      </p:sp>
      <p:pic>
        <p:nvPicPr>
          <p:cNvPr id="17" name="Picture 16">
            <a:extLst>
              <a:ext uri="{FF2B5EF4-FFF2-40B4-BE49-F238E27FC236}">
                <a16:creationId xmlns:a16="http://schemas.microsoft.com/office/drawing/2014/main" id="{92F63234-9A2E-3E47-A2F0-56DF7F671E24}"/>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9983287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2 column (split background)">
    <p:spTree>
      <p:nvGrpSpPr>
        <p:cNvPr id="1" name=""/>
        <p:cNvGrpSpPr/>
        <p:nvPr/>
      </p:nvGrpSpPr>
      <p:grpSpPr>
        <a:xfrm>
          <a:off x="0" y="0"/>
          <a:ext cx="0" cy="0"/>
          <a:chOff x="0" y="0"/>
          <a:chExt cx="0" cy="0"/>
        </a:xfrm>
      </p:grpSpPr>
      <p:sp>
        <p:nvSpPr>
          <p:cNvPr id="8" name="Cool gray 10 rectangle">
            <a:extLst>
              <a:ext uri="{FF2B5EF4-FFF2-40B4-BE49-F238E27FC236}">
                <a16:creationId xmlns:a16="http://schemas.microsoft.com/office/drawing/2014/main" id="{FA72458D-69F1-254C-9C7B-9A062B760A8D}"/>
              </a:ext>
              <a:ext uri="{C183D7F6-B498-43B3-948B-1728B52AA6E4}">
                <adec:decorative xmlns:adec="http://schemas.microsoft.com/office/drawing/2017/decorative" val="1"/>
              </a:ext>
            </a:extLst>
          </p:cNvPr>
          <p:cNvSpPr/>
          <p:nvPr userDrawn="1"/>
        </p:nvSpPr>
        <p:spPr>
          <a:xfrm>
            <a:off x="4572000" y="0"/>
            <a:ext cx="4572000" cy="5143500"/>
          </a:xfrm>
          <a:prstGeom prst="rect">
            <a:avLst/>
          </a:prstGeom>
          <a:solidFill>
            <a:schemeClr val="bg2"/>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2" name="Title"/>
          <p:cNvSpPr>
            <a:spLocks noGrp="1"/>
          </p:cNvSpPr>
          <p:nvPr>
            <p:ph type="title" hasCustomPrompt="1"/>
          </p:nvPr>
        </p:nvSpPr>
        <p:spPr>
          <a:xfrm>
            <a:off x="210311" y="201168"/>
            <a:ext cx="4114735" cy="804672"/>
          </a:xfrm>
        </p:spPr>
        <p:txBody>
          <a:bodyPr/>
          <a:lstStyle>
            <a:lvl1pPr>
              <a:defRPr/>
            </a:lvl1pPr>
          </a:lstStyle>
          <a:p>
            <a:r>
              <a:rPr lang="en-US" dirty="0"/>
              <a:t>Title + 2 columns (½ - ½) split background</a:t>
            </a:r>
          </a:p>
        </p:txBody>
      </p:sp>
      <p:sp>
        <p:nvSpPr>
          <p:cNvPr id="7" name="Content Placeholder"/>
          <p:cNvSpPr>
            <a:spLocks noGrp="1"/>
          </p:cNvSpPr>
          <p:nvPr>
            <p:ph sz="quarter" idx="13"/>
          </p:nvPr>
        </p:nvSpPr>
        <p:spPr>
          <a:xfrm>
            <a:off x="4791456" y="1243584"/>
            <a:ext cx="4142232" cy="3279648"/>
          </a:xfrm>
        </p:spPr>
        <p:txBody>
          <a:bodyPr/>
          <a:lstStyle>
            <a:lvl1pPr>
              <a:defRPr sz="1400"/>
            </a:lvl1pPr>
          </a:lstStyle>
          <a:p>
            <a:pPr lvl="0"/>
            <a:r>
              <a:rPr lang="en-GB"/>
              <a:t>Click to edit Master text styles</a:t>
            </a:r>
          </a:p>
        </p:txBody>
      </p:sp>
      <p:sp>
        <p:nvSpPr>
          <p:cNvPr id="6" name="Text Placeholder"/>
          <p:cNvSpPr>
            <a:spLocks noGrp="1"/>
          </p:cNvSpPr>
          <p:nvPr>
            <p:ph type="body" sz="quarter" idx="12"/>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9" name="Picture 8">
            <a:extLst>
              <a:ext uri="{FF2B5EF4-FFF2-40B4-BE49-F238E27FC236}">
                <a16:creationId xmlns:a16="http://schemas.microsoft.com/office/drawing/2014/main" id="{C8E2AC3E-DB70-B245-BFBE-2FC1EC57ABBB}"/>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96015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1 column + 3 boxes">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GB"/>
              <a:t>Click to edit Master title style</a:t>
            </a:r>
            <a:endParaRPr lang="en-US" dirty="0"/>
          </a:p>
        </p:txBody>
      </p:sp>
      <p:sp>
        <p:nvSpPr>
          <p:cNvPr id="8" name="Text Placeholder"/>
          <p:cNvSpPr>
            <a:spLocks noGrp="1"/>
          </p:cNvSpPr>
          <p:nvPr>
            <p:ph type="body" sz="quarter" idx="13"/>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1"/>
          <p:cNvSpPr>
            <a:spLocks noGrp="1"/>
          </p:cNvSpPr>
          <p:nvPr>
            <p:ph sz="quarter" idx="17"/>
          </p:nvPr>
        </p:nvSpPr>
        <p:spPr>
          <a:xfrm>
            <a:off x="4572000" y="0"/>
            <a:ext cx="2286000" cy="2571750"/>
          </a:xfrm>
          <a:solidFill>
            <a:schemeClr val="accent2"/>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0" name="Content Placeholder 2"/>
          <p:cNvSpPr>
            <a:spLocks noGrp="1"/>
          </p:cNvSpPr>
          <p:nvPr>
            <p:ph sz="quarter" idx="18"/>
          </p:nvPr>
        </p:nvSpPr>
        <p:spPr>
          <a:xfrm>
            <a:off x="6858000" y="0"/>
            <a:ext cx="2286000" cy="2571750"/>
          </a:xfrm>
          <a:solidFill>
            <a:srgbClr val="0043CE"/>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2" name="Content Placeholder 3"/>
          <p:cNvSpPr>
            <a:spLocks noGrp="1"/>
          </p:cNvSpPr>
          <p:nvPr>
            <p:ph sz="quarter" idx="19"/>
          </p:nvPr>
        </p:nvSpPr>
        <p:spPr>
          <a:xfrm>
            <a:off x="4572000" y="2570163"/>
            <a:ext cx="4572000" cy="2573337"/>
          </a:xfrm>
          <a:solidFill>
            <a:schemeClr val="accent1"/>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372901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 1 column + 3 boxes gray">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GB"/>
              <a:t>Click to edit Master title style</a:t>
            </a:r>
            <a:endParaRPr lang="en-US" dirty="0"/>
          </a:p>
        </p:txBody>
      </p:sp>
      <p:sp>
        <p:nvSpPr>
          <p:cNvPr id="8" name="Text Placeholder"/>
          <p:cNvSpPr>
            <a:spLocks noGrp="1"/>
          </p:cNvSpPr>
          <p:nvPr>
            <p:ph type="body" sz="quarter" idx="13"/>
          </p:nvPr>
        </p:nvSpPr>
        <p:spPr>
          <a:xfrm>
            <a:off x="219456" y="1243584"/>
            <a:ext cx="4123944" cy="3252216"/>
          </a:xfrm>
        </p:spPr>
        <p:txBody>
          <a:bodyPr/>
          <a:lstStyle>
            <a:lvl5pPr marL="915299" indent="-285750">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1"/>
          <p:cNvSpPr>
            <a:spLocks noGrp="1"/>
          </p:cNvSpPr>
          <p:nvPr>
            <p:ph sz="quarter" idx="17"/>
          </p:nvPr>
        </p:nvSpPr>
        <p:spPr>
          <a:xfrm>
            <a:off x="4572000" y="0"/>
            <a:ext cx="2286000" cy="2571750"/>
          </a:xfrm>
          <a:solidFill>
            <a:srgbClr val="565656"/>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0" name="Content Placeholder 2"/>
          <p:cNvSpPr>
            <a:spLocks noGrp="1"/>
          </p:cNvSpPr>
          <p:nvPr>
            <p:ph sz="quarter" idx="18"/>
          </p:nvPr>
        </p:nvSpPr>
        <p:spPr>
          <a:xfrm>
            <a:off x="6858000" y="0"/>
            <a:ext cx="2286000" cy="2571750"/>
          </a:xfrm>
          <a:solidFill>
            <a:srgbClr val="3D3D3D"/>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2" name="Content Placeholder 3"/>
          <p:cNvSpPr>
            <a:spLocks noGrp="1"/>
          </p:cNvSpPr>
          <p:nvPr>
            <p:ph sz="quarter" idx="19"/>
          </p:nvPr>
        </p:nvSpPr>
        <p:spPr>
          <a:xfrm>
            <a:off x="4572000" y="2570163"/>
            <a:ext cx="4572000" cy="2573337"/>
          </a:xfrm>
          <a:solidFill>
            <a:srgbClr val="282828"/>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4026209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 4 boxes">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GB"/>
              <a:t>Click to edit Master title style</a:t>
            </a:r>
            <a:endParaRPr lang="en-US" dirty="0"/>
          </a:p>
        </p:txBody>
      </p:sp>
      <p:sp>
        <p:nvSpPr>
          <p:cNvPr id="7" name="Content Placeholder 1"/>
          <p:cNvSpPr>
            <a:spLocks noGrp="1"/>
          </p:cNvSpPr>
          <p:nvPr>
            <p:ph sz="quarter" idx="20"/>
          </p:nvPr>
        </p:nvSpPr>
        <p:spPr>
          <a:xfrm>
            <a:off x="0" y="2570163"/>
            <a:ext cx="2286000" cy="2573337"/>
          </a:xfrm>
          <a:solidFill>
            <a:schemeClr val="accent1"/>
          </a:solidFill>
        </p:spPr>
        <p:txBody>
          <a:bodyPr lIns="219456" tIns="201168" rIns="228600" bIns="228600"/>
          <a:lstStyle>
            <a:lvl1pPr>
              <a:defRPr>
                <a:solidFill>
                  <a:schemeClr val="tx1"/>
                </a:solidFill>
              </a:defRPr>
            </a:lvl1pPr>
          </a:lstStyle>
          <a:p>
            <a:pPr lvl="0"/>
            <a:r>
              <a:rPr lang="en-GB"/>
              <a:t>Click to edit Master text styles</a:t>
            </a:r>
          </a:p>
        </p:txBody>
      </p:sp>
      <p:sp>
        <p:nvSpPr>
          <p:cNvPr id="14" name="Content Placeholder 2"/>
          <p:cNvSpPr>
            <a:spLocks noGrp="1"/>
          </p:cNvSpPr>
          <p:nvPr>
            <p:ph sz="quarter" idx="19"/>
          </p:nvPr>
        </p:nvSpPr>
        <p:spPr>
          <a:xfrm>
            <a:off x="2286001" y="2570163"/>
            <a:ext cx="2286000" cy="2573337"/>
          </a:xfrm>
          <a:solidFill>
            <a:srgbClr val="002D9C"/>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6" name="Content Placeholder 3"/>
          <p:cNvSpPr>
            <a:spLocks noGrp="1"/>
          </p:cNvSpPr>
          <p:nvPr>
            <p:ph sz="quarter" idx="17"/>
          </p:nvPr>
        </p:nvSpPr>
        <p:spPr>
          <a:xfrm>
            <a:off x="4572000" y="2570162"/>
            <a:ext cx="2286000" cy="2573338"/>
          </a:xfrm>
          <a:solidFill>
            <a:srgbClr val="0043CE"/>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1" name="Content Placeholder 4"/>
          <p:cNvSpPr>
            <a:spLocks noGrp="1"/>
          </p:cNvSpPr>
          <p:nvPr>
            <p:ph sz="quarter" idx="18"/>
          </p:nvPr>
        </p:nvSpPr>
        <p:spPr>
          <a:xfrm>
            <a:off x="6858000" y="2570162"/>
            <a:ext cx="2286000" cy="2573338"/>
          </a:xfrm>
          <a:solidFill>
            <a:schemeClr val="accent2"/>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F2F9A2B2-5103-3A4E-BA17-7C36133CC296}"/>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0629819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 4 boxes gray">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GB"/>
              <a:t>Click to edit Master title style</a:t>
            </a:r>
            <a:endParaRPr lang="en-US" dirty="0"/>
          </a:p>
        </p:txBody>
      </p:sp>
      <p:sp>
        <p:nvSpPr>
          <p:cNvPr id="7" name="Content Placeholder 1"/>
          <p:cNvSpPr>
            <a:spLocks noGrp="1"/>
          </p:cNvSpPr>
          <p:nvPr>
            <p:ph sz="quarter" idx="20"/>
          </p:nvPr>
        </p:nvSpPr>
        <p:spPr>
          <a:xfrm>
            <a:off x="0" y="2570163"/>
            <a:ext cx="2286000" cy="2573337"/>
          </a:xfrm>
          <a:solidFill>
            <a:srgbClr val="282828"/>
          </a:solidFill>
        </p:spPr>
        <p:txBody>
          <a:bodyPr lIns="219456" tIns="201168" rIns="228600" bIns="228600"/>
          <a:lstStyle>
            <a:lvl1pPr>
              <a:defRPr>
                <a:solidFill>
                  <a:schemeClr val="tx1"/>
                </a:solidFill>
              </a:defRPr>
            </a:lvl1pPr>
          </a:lstStyle>
          <a:p>
            <a:pPr lvl="0"/>
            <a:r>
              <a:rPr lang="en-GB"/>
              <a:t>Click to edit Master text styles</a:t>
            </a:r>
          </a:p>
        </p:txBody>
      </p:sp>
      <p:sp>
        <p:nvSpPr>
          <p:cNvPr id="14" name="Content Placeholder 2"/>
          <p:cNvSpPr>
            <a:spLocks noGrp="1"/>
          </p:cNvSpPr>
          <p:nvPr>
            <p:ph sz="quarter" idx="19"/>
          </p:nvPr>
        </p:nvSpPr>
        <p:spPr>
          <a:xfrm>
            <a:off x="2286001" y="2570163"/>
            <a:ext cx="2286000" cy="2573337"/>
          </a:xfrm>
          <a:solidFill>
            <a:srgbClr val="3D3D3D"/>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6" name="Content Placeholder 3"/>
          <p:cNvSpPr>
            <a:spLocks noGrp="1"/>
          </p:cNvSpPr>
          <p:nvPr>
            <p:ph sz="quarter" idx="17"/>
          </p:nvPr>
        </p:nvSpPr>
        <p:spPr>
          <a:xfrm>
            <a:off x="4572000" y="2570162"/>
            <a:ext cx="2286000" cy="2573338"/>
          </a:xfrm>
          <a:solidFill>
            <a:srgbClr val="565656"/>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11" name="Content Placeholder 4"/>
          <p:cNvSpPr>
            <a:spLocks noGrp="1"/>
          </p:cNvSpPr>
          <p:nvPr>
            <p:ph sz="quarter" idx="18"/>
          </p:nvPr>
        </p:nvSpPr>
        <p:spPr>
          <a:xfrm>
            <a:off x="6858000" y="2570162"/>
            <a:ext cx="2286000" cy="2573338"/>
          </a:xfrm>
          <a:solidFill>
            <a:srgbClr val="6F6F6F"/>
          </a:solidFill>
          <a:ln>
            <a:noFill/>
          </a:ln>
        </p:spPr>
        <p:txBody>
          <a:bodyPr lIns="219456" tIns="201168" rIns="228600" bIns="228600"/>
          <a:lstStyle>
            <a:lvl1pPr>
              <a:defRPr>
                <a:solidFill>
                  <a:schemeClr val="tx1"/>
                </a:solidFill>
              </a:defRPr>
            </a:lvl1pPr>
          </a:lstStyle>
          <a:p>
            <a:pPr lvl="0"/>
            <a:r>
              <a:rPr lang="en-GB"/>
              <a:t>Click to edit Master text styles</a:t>
            </a:r>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1E099F1A-F030-F54C-BEF7-B089B74D8A44}"/>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631330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3 line)">
    <p:bg>
      <p:bgPr>
        <a:solidFill>
          <a:srgbClr val="171717"/>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27" name="Title 6">
            <a:extLst>
              <a:ext uri="{FF2B5EF4-FFF2-40B4-BE49-F238E27FC236}">
                <a16:creationId xmlns:a16="http://schemas.microsoft.com/office/drawing/2014/main" id="{927B3839-2228-7B4F-B451-E1AD3FD51C20}"/>
              </a:ext>
            </a:extLst>
          </p:cNvPr>
          <p:cNvSpPr>
            <a:spLocks noGrp="1"/>
          </p:cNvSpPr>
          <p:nvPr>
            <p:ph type="title" hasCustomPrompt="1"/>
          </p:nvPr>
        </p:nvSpPr>
        <p:spPr>
          <a:xfrm>
            <a:off x="210312" y="201168"/>
            <a:ext cx="4142232" cy="1454631"/>
          </a:xfrm>
        </p:spPr>
        <p:txBody>
          <a:bodyPr/>
          <a:lstStyle>
            <a:lvl1pPr>
              <a:defRPr/>
            </a:lvl1pPr>
          </a:lstStyle>
          <a:p>
            <a:r>
              <a:rPr lang="en-US" dirty="0"/>
              <a:t>IBM Quantum template – 3 line title (do not exceed 3 line maximum)</a:t>
            </a:r>
          </a:p>
        </p:txBody>
      </p:sp>
      <p:sp>
        <p:nvSpPr>
          <p:cNvPr id="28" name="Text Placeholder 7">
            <a:extLst>
              <a:ext uri="{FF2B5EF4-FFF2-40B4-BE49-F238E27FC236}">
                <a16:creationId xmlns:a16="http://schemas.microsoft.com/office/drawing/2014/main" id="{965B97F5-70AC-A045-BD36-8C0A8703C6A0}"/>
              </a:ext>
            </a:extLst>
          </p:cNvPr>
          <p:cNvSpPr>
            <a:spLocks noGrp="1"/>
          </p:cNvSpPr>
          <p:nvPr>
            <p:ph type="body" sz="quarter" idx="13" hasCustomPrompt="1"/>
          </p:nvPr>
        </p:nvSpPr>
        <p:spPr>
          <a:xfrm>
            <a:off x="216662" y="1754892"/>
            <a:ext cx="4135463" cy="247330"/>
          </a:xfrm>
        </p:spPr>
        <p:txBody>
          <a:bodyPr/>
          <a:lstStyle/>
          <a:p>
            <a:r>
              <a:rPr lang="en-US" dirty="0" err="1"/>
              <a:t>Firstname</a:t>
            </a:r>
            <a:r>
              <a:rPr lang="en-US" dirty="0"/>
              <a:t> </a:t>
            </a:r>
            <a:r>
              <a:rPr lang="en-US" dirty="0" err="1"/>
              <a:t>Lastname</a:t>
            </a:r>
            <a:endParaRPr lang="en-US" dirty="0"/>
          </a:p>
        </p:txBody>
      </p:sp>
      <p:sp>
        <p:nvSpPr>
          <p:cNvPr id="29" name="Text Placeholder 8">
            <a:extLst>
              <a:ext uri="{FF2B5EF4-FFF2-40B4-BE49-F238E27FC236}">
                <a16:creationId xmlns:a16="http://schemas.microsoft.com/office/drawing/2014/main" id="{5A69EFA9-C7F8-724C-A6B9-A7765EAAF1CE}"/>
              </a:ext>
            </a:extLst>
          </p:cNvPr>
          <p:cNvSpPr>
            <a:spLocks noGrp="1"/>
          </p:cNvSpPr>
          <p:nvPr>
            <p:ph type="body" sz="quarter" idx="14" hasCustomPrompt="1"/>
          </p:nvPr>
        </p:nvSpPr>
        <p:spPr>
          <a:xfrm>
            <a:off x="216661" y="2021302"/>
            <a:ext cx="4131973" cy="251396"/>
          </a:xfrm>
        </p:spPr>
        <p:txBody>
          <a:bodyPr/>
          <a:lstStyle/>
          <a:p>
            <a:r>
              <a:rPr lang="en-US" dirty="0"/>
              <a:t>Job Title</a:t>
            </a:r>
          </a:p>
        </p:txBody>
      </p:sp>
      <p:cxnSp>
        <p:nvCxnSpPr>
          <p:cNvPr id="30" name="Straight Connector 29">
            <a:extLst>
              <a:ext uri="{FF2B5EF4-FFF2-40B4-BE49-F238E27FC236}">
                <a16:creationId xmlns:a16="http://schemas.microsoft.com/office/drawing/2014/main" id="{4B6B3688-93EC-8746-8C4C-EB11C8963E92}"/>
              </a:ext>
            </a:extLst>
          </p:cNvPr>
          <p:cNvCxnSpPr>
            <a:cxnSpLocks/>
          </p:cNvCxnSpPr>
          <p:nvPr userDrawn="1"/>
        </p:nvCxnSpPr>
        <p:spPr bwMode="auto">
          <a:xfrm>
            <a:off x="235892" y="1535662"/>
            <a:ext cx="548574" cy="0"/>
          </a:xfrm>
          <a:prstGeom prst="line">
            <a:avLst/>
          </a:prstGeom>
          <a:ln w="25400" cap="rnd">
            <a:solidFill>
              <a:schemeClr val="accent2"/>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pic>
        <p:nvPicPr>
          <p:cNvPr id="11" name="Picture 10">
            <a:extLst>
              <a:ext uri="{FF2B5EF4-FFF2-40B4-BE49-F238E27FC236}">
                <a16:creationId xmlns:a16="http://schemas.microsoft.com/office/drawing/2014/main" id="{AD69D01F-02E8-AF42-A163-4B4ACD3F4EE1}"/>
              </a:ext>
            </a:extLst>
          </p:cNvPr>
          <p:cNvPicPr>
            <a:picLocks noChangeAspect="1"/>
          </p:cNvPicPr>
          <p:nvPr userDrawn="1"/>
        </p:nvPicPr>
        <p:blipFill>
          <a:blip r:embed="rId2"/>
          <a:stretch>
            <a:fillRect/>
          </a:stretch>
        </p:blipFill>
        <p:spPr>
          <a:xfrm>
            <a:off x="7551876" y="4526742"/>
            <a:ext cx="1605280" cy="616758"/>
          </a:xfrm>
          <a:prstGeom prst="rect">
            <a:avLst/>
          </a:prstGeom>
        </p:spPr>
      </p:pic>
    </p:spTree>
    <p:extLst>
      <p:ext uri="{BB962C8B-B14F-4D97-AF65-F5344CB8AC3E}">
        <p14:creationId xmlns:p14="http://schemas.microsoft.com/office/powerpoint/2010/main" val="703105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chemeClr val="bg1"/>
          </a:solidFill>
        </p:spPr>
        <p:txBody>
          <a:bodyPr lIns="219456" tIns="201168"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3044952" y="0"/>
            <a:ext cx="3044952" cy="5148072"/>
          </a:xfrm>
          <a:solidFill>
            <a:schemeClr val="accent1"/>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6090348" y="0"/>
            <a:ext cx="3044952" cy="5148072"/>
          </a:xfrm>
          <a:solidFill>
            <a:srgbClr val="0043CE"/>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6490549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chemeClr val="bg1"/>
          </a:solidFill>
        </p:spPr>
        <p:txBody>
          <a:bodyPr lIns="219456" tIns="1243584"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3044952" y="0"/>
            <a:ext cx="3044952" cy="5148072"/>
          </a:xfrm>
          <a:solidFill>
            <a:srgbClr val="282828"/>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6090348" y="0"/>
            <a:ext cx="3044952" cy="5148072"/>
          </a:xfrm>
          <a:solidFill>
            <a:srgbClr val="3D3D3D"/>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A6D54B52-90D8-C640-BC3C-25ADFC716E62}"/>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25785889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bg1"/>
          </a:solidFill>
        </p:spPr>
        <p:txBody>
          <a:bodyPr lIns="219456" tIns="201168"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2286000" y="0"/>
            <a:ext cx="2286000" cy="5148072"/>
          </a:xfrm>
          <a:solidFill>
            <a:schemeClr val="accent1"/>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4572000" y="0"/>
            <a:ext cx="2286000" cy="5148072"/>
          </a:xfrm>
          <a:solidFill>
            <a:srgbClr val="0043CE"/>
          </a:solidFill>
        </p:spPr>
        <p:txBody>
          <a:bodyPr lIns="219456" tIns="201168"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Content Placeholder 4"/>
          <p:cNvSpPr>
            <a:spLocks noGrp="1"/>
          </p:cNvSpPr>
          <p:nvPr>
            <p:ph sz="quarter" idx="15"/>
          </p:nvPr>
        </p:nvSpPr>
        <p:spPr>
          <a:xfrm>
            <a:off x="6858000" y="0"/>
            <a:ext cx="2286000" cy="5148072"/>
          </a:xfrm>
          <a:solidFill>
            <a:schemeClr val="accent2"/>
          </a:solidFill>
        </p:spPr>
        <p:txBody>
          <a:bodyPr lIns="219456" tIns="201168" rIns="228600" bIns="228600"/>
          <a:lstStyle>
            <a:lvl1pP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marL="915299" indent="-285750">
              <a:buClr>
                <a:schemeClr val="tx1"/>
              </a:buClr>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2185565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bg1"/>
          </a:solidFill>
        </p:spPr>
        <p:txBody>
          <a:bodyPr lIns="219456" tIns="1243584" rIns="228600" bIns="228600"/>
          <a:lstStyle>
            <a:lvl1pPr>
              <a:buClr>
                <a:schemeClr val="bg1"/>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Content Placeholder 2"/>
          <p:cNvSpPr>
            <a:spLocks noGrp="1"/>
          </p:cNvSpPr>
          <p:nvPr>
            <p:ph sz="quarter" idx="13"/>
          </p:nvPr>
        </p:nvSpPr>
        <p:spPr>
          <a:xfrm>
            <a:off x="2286000" y="0"/>
            <a:ext cx="2286000" cy="5148072"/>
          </a:xfrm>
          <a:solidFill>
            <a:srgbClr val="282828"/>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Content Placeholder 3"/>
          <p:cNvSpPr>
            <a:spLocks noGrp="1"/>
          </p:cNvSpPr>
          <p:nvPr>
            <p:ph sz="quarter" idx="14"/>
          </p:nvPr>
        </p:nvSpPr>
        <p:spPr>
          <a:xfrm>
            <a:off x="4572000" y="0"/>
            <a:ext cx="2286000" cy="5148072"/>
          </a:xfrm>
          <a:solidFill>
            <a:srgbClr val="3D3D3D"/>
          </a:solidFill>
        </p:spPr>
        <p:txBody>
          <a:bodyPr lIns="219456" tIns="1243584" rIns="228600" bIns="228600"/>
          <a:lstStyle>
            <a:lvl1pP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marL="915299" indent="-285750">
              <a:buClrTx/>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Content Placeholder 4"/>
          <p:cNvSpPr>
            <a:spLocks noGrp="1"/>
          </p:cNvSpPr>
          <p:nvPr>
            <p:ph sz="quarter" idx="15"/>
          </p:nvPr>
        </p:nvSpPr>
        <p:spPr>
          <a:xfrm>
            <a:off x="6858000" y="0"/>
            <a:ext cx="2286000" cy="5148072"/>
          </a:xfrm>
          <a:solidFill>
            <a:srgbClr val="565656"/>
          </a:solidFill>
        </p:spPr>
        <p:txBody>
          <a:bodyPr lIns="219456" tIns="1243584" rIns="228600" bIns="228600"/>
          <a:lstStyle>
            <a:lvl1pP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marL="915299" indent="-285750">
              <a:buClr>
                <a:schemeClr val="tx1"/>
              </a:buClr>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Footer Placeholder"/>
          <p:cNvSpPr>
            <a:spLocks noGrp="1"/>
          </p:cNvSpPr>
          <p:nvPr>
            <p:ph type="ftr" sz="quarter" idx="10"/>
          </p:nvPr>
        </p:nvSpPr>
        <p:spPr/>
        <p:txBody>
          <a:bodyPr/>
          <a:lstStyle>
            <a:lvl1pPr>
              <a:defRPr>
                <a:solidFill>
                  <a:schemeClr val="tx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9" name="Picture 8">
            <a:extLst>
              <a:ext uri="{FF2B5EF4-FFF2-40B4-BE49-F238E27FC236}">
                <a16:creationId xmlns:a16="http://schemas.microsoft.com/office/drawing/2014/main" id="{EAB79DFD-294C-6348-A9F4-BBFCAE1E62AD}"/>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9315466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33088" cy="804672"/>
          </a:xfrm>
        </p:spPr>
        <p:txBody>
          <a:bodyPr/>
          <a:lstStyle/>
          <a:p>
            <a:r>
              <a:rPr lang="en-US" dirty="0"/>
              <a:t>Thank you</a:t>
            </a:r>
          </a:p>
        </p:txBody>
      </p:sp>
      <p:sp>
        <p:nvSpPr>
          <p:cNvPr id="8" name="Text Placeholder 1"/>
          <p:cNvSpPr>
            <a:spLocks noGrp="1"/>
          </p:cNvSpPr>
          <p:nvPr>
            <p:ph type="body" sz="quarter" idx="13" hasCustomPrompt="1"/>
          </p:nvPr>
        </p:nvSpPr>
        <p:spPr>
          <a:xfrm>
            <a:off x="223085" y="1254615"/>
            <a:ext cx="4123944" cy="1309877"/>
          </a:xfrm>
        </p:spPr>
        <p:txBody>
          <a:bodyPr/>
          <a:lstStyle>
            <a:lvl1pPr>
              <a:spcBef>
                <a:spcPts val="0"/>
              </a:spcBef>
              <a:defRPr sz="1000"/>
            </a:lvl1pPr>
            <a:lvl2pPr marL="0" indent="0">
              <a:spcBef>
                <a:spcPts val="0"/>
              </a:spcBef>
              <a:buNone/>
              <a:defRPr/>
            </a:lvl2pPr>
            <a:lvl3pPr marL="201615" indent="0">
              <a:buNone/>
              <a:defRPr/>
            </a:lvl3pPr>
            <a:lvl4pPr marL="434981" indent="0">
              <a:buNone/>
              <a:defRPr/>
            </a:lvl4pPr>
            <a:lvl5pPr marL="631833" indent="0">
              <a:buNone/>
              <a:defRPr/>
            </a:lvl5pPr>
          </a:lstStyle>
          <a:p>
            <a:r>
              <a:rPr lang="en-US" dirty="0"/>
              <a:t>First </a:t>
            </a:r>
            <a:r>
              <a:rPr lang="en-US" dirty="0" err="1"/>
              <a:t>Lastname</a:t>
            </a:r>
            <a:endParaRPr lang="en-US" dirty="0"/>
          </a:p>
          <a:p>
            <a:r>
              <a:rPr lang="en-US" dirty="0"/>
              <a:t>Job Title</a:t>
            </a:r>
          </a:p>
          <a:p>
            <a:r>
              <a:rPr lang="en-US" dirty="0"/>
              <a:t>—</a:t>
            </a:r>
          </a:p>
          <a:p>
            <a:r>
              <a:rPr lang="en-US" dirty="0" err="1"/>
              <a:t>firstlastname@us.ibm.com</a:t>
            </a:r>
            <a:endParaRPr lang="en-US" dirty="0"/>
          </a:p>
          <a:p>
            <a:r>
              <a:rPr lang="en-US" dirty="0"/>
              <a:t>+1-555-555-5555</a:t>
            </a:r>
          </a:p>
          <a:p>
            <a:r>
              <a:rPr lang="en-US" dirty="0" err="1"/>
              <a:t>ibm.com</a:t>
            </a:r>
            <a:endParaRPr lang="en-US" dirty="0"/>
          </a:p>
        </p:txBody>
      </p:sp>
      <p:sp>
        <p:nvSpPr>
          <p:cNvPr id="6" name="Text Placeholder 2">
            <a:extLst>
              <a:ext uri="{FF2B5EF4-FFF2-40B4-BE49-F238E27FC236}">
                <a16:creationId xmlns:a16="http://schemas.microsoft.com/office/drawing/2014/main" id="{1B66D531-042B-494C-8702-5C43B76E6584}"/>
              </a:ext>
            </a:extLst>
          </p:cNvPr>
          <p:cNvSpPr>
            <a:spLocks noGrp="1"/>
          </p:cNvSpPr>
          <p:nvPr>
            <p:ph type="body" sz="quarter" idx="14" hasCustomPrompt="1"/>
          </p:nvPr>
        </p:nvSpPr>
        <p:spPr>
          <a:xfrm>
            <a:off x="223658" y="3205697"/>
            <a:ext cx="6405743" cy="1309876"/>
          </a:xfrm>
        </p:spPr>
        <p:txBody>
          <a:bodyPr anchor="b"/>
          <a:lstStyle>
            <a:lvl1pPr>
              <a:spcBef>
                <a:spcPts val="300"/>
              </a:spcBef>
              <a:defRPr sz="600"/>
            </a:lvl1pPr>
            <a:lvl2pPr>
              <a:defRPr sz="600"/>
            </a:lvl2pPr>
            <a:lvl3pPr>
              <a:defRPr sz="600"/>
            </a:lvl3pPr>
            <a:lvl4pPr>
              <a:defRPr sz="600"/>
            </a:lvl4pPr>
            <a:lvl5pPr>
              <a:defRPr sz="600"/>
            </a:lvl5pPr>
          </a:lstStyle>
          <a:p>
            <a:r>
              <a:rPr lang="en-US" dirty="0"/>
              <a:t>© Copyright IBM Corporation 2020. All rights reserved. The information contained in these materials is provided for informational purposes only, and is provided AS IS without warranty of any kind, express or implied. Any statement of direction represents IBM’s current intent, is subject to change or withdrawal, and represent only goals and objectives. IBM, the IBM logo, and </a:t>
            </a:r>
            <a:r>
              <a:rPr lang="en-US" dirty="0" err="1"/>
              <a:t>ibm.com</a:t>
            </a:r>
            <a:r>
              <a:rPr lang="en-US" dirty="0"/>
              <a:t> are trademarks of IBM Corp., registered in many jurisdictions worldwide. Other product and service names might be trademarks of IBM or other companies. A current list of IBM trademarks is available at </a:t>
            </a:r>
            <a:r>
              <a:rPr lang="en-US" dirty="0">
                <a:hlinkClick r:id="rId2"/>
              </a:rPr>
              <a:t>Copyright and trademark information</a:t>
            </a:r>
            <a:r>
              <a:rPr lang="en-US" dirty="0"/>
              <a:t>.</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0685180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IBM sign off">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798D5E28-FCC8-924A-86A3-246054DC76B5}"/>
              </a:ext>
            </a:extLst>
          </p:cNvPr>
          <p:cNvPicPr>
            <a:picLocks noChangeAspect="1"/>
          </p:cNvPicPr>
          <p:nvPr userDrawn="1"/>
        </p:nvPicPr>
        <p:blipFill>
          <a:blip r:embed="rId2"/>
          <a:stretch>
            <a:fillRect/>
          </a:stretch>
        </p:blipFill>
        <p:spPr>
          <a:xfrm>
            <a:off x="2883781" y="1923126"/>
            <a:ext cx="3376437" cy="1297247"/>
          </a:xfrm>
          <a:prstGeom prst="rect">
            <a:avLst/>
          </a:prstGeom>
        </p:spPr>
      </p:pic>
    </p:spTree>
    <p:extLst>
      <p:ext uri="{BB962C8B-B14F-4D97-AF65-F5344CB8AC3E}">
        <p14:creationId xmlns:p14="http://schemas.microsoft.com/office/powerpoint/2010/main" val="3260669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BM sign off">
    <p:spTree>
      <p:nvGrpSpPr>
        <p:cNvPr id="1" name=""/>
        <p:cNvGrpSpPr/>
        <p:nvPr/>
      </p:nvGrpSpPr>
      <p:grpSpPr>
        <a:xfrm>
          <a:off x="0" y="0"/>
          <a:ext cx="0" cy="0"/>
          <a:chOff x="0" y="0"/>
          <a:chExt cx="0" cy="0"/>
        </a:xfrm>
      </p:grpSpPr>
      <p:pic>
        <p:nvPicPr>
          <p:cNvPr id="6" name="Picture" descr="IBM 8-bar logo"/>
          <p:cNvPicPr>
            <a:picLocks noChangeAspect="1"/>
          </p:cNvPicPr>
          <p:nvPr userDrawn="1"/>
        </p:nvPicPr>
        <p:blipFill>
          <a:blip r:embed="rId2"/>
          <a:stretch>
            <a:fillRect/>
          </a:stretch>
        </p:blipFill>
        <p:spPr>
          <a:xfrm>
            <a:off x="3925954" y="2315617"/>
            <a:ext cx="1292095" cy="512269"/>
          </a:xfrm>
          <a:prstGeom prst="rect">
            <a:avLst/>
          </a:prstGeom>
        </p:spPr>
      </p:pic>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577396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no footer)">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64676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footer)">
    <p:bg>
      <p:bgPr>
        <a:solidFill>
          <a:schemeClr val="tx1"/>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C0CA2F38-20CE-244D-9F18-6922B667D651}"/>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8414122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divider (no footer)">
    <p:bg>
      <p:bgPr>
        <a:solidFill>
          <a:schemeClr val="tx2"/>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7"/>
            <a:ext cx="4142232" cy="1454637"/>
          </a:xfrm>
        </p:spPr>
        <p:txBody>
          <a:bodyPr/>
          <a:lstStyle>
            <a:lvl1pPr>
              <a:lnSpc>
                <a:spcPct val="90000"/>
              </a:lnSpc>
              <a:defRPr/>
            </a:lvl1pPr>
          </a:lstStyle>
          <a:p>
            <a:r>
              <a:rPr lang="en-US" dirty="0"/>
              <a:t>Click to edit Master title style (3 sizes for title text available) - no footer</a:t>
            </a:r>
          </a:p>
        </p:txBody>
      </p:sp>
      <p:pic>
        <p:nvPicPr>
          <p:cNvPr id="6" name="Picture 5">
            <a:extLst>
              <a:ext uri="{FF2B5EF4-FFF2-40B4-BE49-F238E27FC236}">
                <a16:creationId xmlns:a16="http://schemas.microsoft.com/office/drawing/2014/main" id="{99DCD91D-6EEE-A449-BBBB-4C464064DE56}"/>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4112762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5002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divider (footer)">
    <p:bg>
      <p:bgPr>
        <a:solidFill>
          <a:schemeClr val="tx2"/>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7"/>
            <a:ext cx="4142232" cy="1454637"/>
          </a:xfrm>
        </p:spPr>
        <p:txBody>
          <a:bodyPr/>
          <a:lstStyle>
            <a:lvl1pPr>
              <a:lnSpc>
                <a:spcPct val="90000"/>
              </a:lnSpc>
              <a:defRPr/>
            </a:lvl1pPr>
          </a:lstStyle>
          <a:p>
            <a:r>
              <a:rPr lang="en-US" dirty="0"/>
              <a:t>Click to edit Master title style (3 sizes for title text available) - with footer</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6" name="Picture 5">
            <a:extLst>
              <a:ext uri="{FF2B5EF4-FFF2-40B4-BE49-F238E27FC236}">
                <a16:creationId xmlns:a16="http://schemas.microsoft.com/office/drawing/2014/main" id="{50AF778C-C865-FE4B-B4D9-4D45652EBE81}"/>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4851297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Xlg text">
    <p:bg>
      <p:bgPr>
        <a:solidFill>
          <a:schemeClr val="tx2"/>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37160" y="91440"/>
            <a:ext cx="6949440" cy="4404360"/>
          </a:xfrm>
        </p:spPr>
        <p:txBody>
          <a:bodyPr/>
          <a:lstStyle>
            <a:lvl1pPr>
              <a:lnSpc>
                <a:spcPct val="90000"/>
              </a:lnSpc>
              <a:defRPr sz="9200" b="0" i="0">
                <a:solidFill>
                  <a:schemeClr val="accent1"/>
                </a:solidFill>
                <a:latin typeface="IBM Plex Sans SemiBold" panose="020B0503050203000203" pitchFamily="34" charset="77"/>
              </a:defRPr>
            </a:lvl1pPr>
          </a:lstStyle>
          <a:p>
            <a:r>
              <a:rPr lang="en-US" dirty="0"/>
              <a:t>High impact </a:t>
            </a:r>
            <a:br>
              <a:rPr lang="en-US" dirty="0"/>
            </a:br>
            <a:r>
              <a:rPr lang="en-US" dirty="0" err="1"/>
              <a:t>xlg</a:t>
            </a:r>
            <a:r>
              <a:rPr lang="en-US" dirty="0"/>
              <a:t> text</a:t>
            </a:r>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latin typeface="IBM Plex Sans" panose="020B0503050203000203" pitchFamily="34" charset="0"/>
              </a:defRPr>
            </a:lvl1pPr>
          </a:lstStyle>
          <a:p>
            <a:fld id="{59395FB3-9C97-154F-86B2-7E381B951268}" type="slidenum">
              <a:rPr lang="en-US" smtClean="0"/>
              <a:pPr/>
              <a:t>‹#›</a:t>
            </a:fld>
            <a:endParaRPr lang="en-US" dirty="0"/>
          </a:p>
        </p:txBody>
      </p:sp>
      <p:pic>
        <p:nvPicPr>
          <p:cNvPr id="6" name="Picture 5">
            <a:extLst>
              <a:ext uri="{FF2B5EF4-FFF2-40B4-BE49-F238E27FC236}">
                <a16:creationId xmlns:a16="http://schemas.microsoft.com/office/drawing/2014/main" id="{A727ED31-09B9-2F4F-8BF7-FD8ADC695F5B}"/>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38876759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Xlg text / fact + image">
    <p:spTree>
      <p:nvGrpSpPr>
        <p:cNvPr id="1" name=""/>
        <p:cNvGrpSpPr/>
        <p:nvPr/>
      </p:nvGrpSpPr>
      <p:grpSpPr>
        <a:xfrm>
          <a:off x="0" y="0"/>
          <a:ext cx="0" cy="0"/>
          <a:chOff x="0" y="0"/>
          <a:chExt cx="0" cy="0"/>
        </a:xfrm>
      </p:grpSpPr>
      <p:sp>
        <p:nvSpPr>
          <p:cNvPr id="6" name="Text Placeholder"/>
          <p:cNvSpPr>
            <a:spLocks noGrp="1"/>
          </p:cNvSpPr>
          <p:nvPr>
            <p:ph type="body" sz="quarter" idx="12" hasCustomPrompt="1"/>
          </p:nvPr>
        </p:nvSpPr>
        <p:spPr>
          <a:xfrm>
            <a:off x="155448" y="1155627"/>
            <a:ext cx="4206240" cy="3361944"/>
          </a:xfrm>
        </p:spPr>
        <p:txBody>
          <a:bodyPr/>
          <a:lstStyle>
            <a:lvl1pPr>
              <a:lnSpc>
                <a:spcPct val="90000"/>
              </a:lnSpc>
              <a:defRPr sz="9200" b="0" i="0">
                <a:solidFill>
                  <a:schemeClr val="accent1"/>
                </a:solidFill>
                <a:latin typeface="IBM Plex Sans SemiBold" panose="020B0503050203000203" pitchFamily="34" charset="77"/>
              </a:defRPr>
            </a:lvl1pPr>
          </a:lstStyle>
          <a:p>
            <a:pPr lvl="0"/>
            <a:r>
              <a:rPr lang="en-US" dirty="0"/>
              <a:t>100%</a:t>
            </a:r>
          </a:p>
        </p:txBody>
      </p:sp>
      <p:sp>
        <p:nvSpPr>
          <p:cNvPr id="7" name="Picture Placeholder">
            <a:extLst>
              <a:ext uri="{C183D7F6-B498-43B3-948B-1728B52AA6E4}">
                <adec:decorative xmlns:adec="http://schemas.microsoft.com/office/drawing/2017/decorative" val="1"/>
              </a:ext>
            </a:extLst>
          </p:cNvPr>
          <p:cNvSpPr>
            <a:spLocks noGrp="1"/>
          </p:cNvSpPr>
          <p:nvPr>
            <p:ph type="pic" sz="quarter" idx="13"/>
          </p:nvPr>
        </p:nvSpPr>
        <p:spPr>
          <a:xfrm>
            <a:off x="4572000" y="0"/>
            <a:ext cx="4572000" cy="5143500"/>
          </a:xfrm>
        </p:spPr>
        <p:txBody>
          <a:bodyPr lIns="91440" tIns="91440" rIns="91440" bIns="91440"/>
          <a:lstStyle>
            <a:lvl1pPr>
              <a:defRPr baseline="0"/>
            </a:lvl1pPr>
          </a:lstStyle>
          <a:p>
            <a:r>
              <a:rPr lang="en-US" dirty="0"/>
              <a:t>Click icon to add picture</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Text Placeholder 8">
            <a:extLst>
              <a:ext uri="{FF2B5EF4-FFF2-40B4-BE49-F238E27FC236}">
                <a16:creationId xmlns:a16="http://schemas.microsoft.com/office/drawing/2014/main" id="{D72E93A7-C278-A142-AB3D-EA0C25ABB392}"/>
              </a:ext>
            </a:extLst>
          </p:cNvPr>
          <p:cNvSpPr>
            <a:spLocks noGrp="1"/>
          </p:cNvSpPr>
          <p:nvPr>
            <p:ph type="body" sz="quarter" idx="14" hasCustomPrompt="1"/>
          </p:nvPr>
        </p:nvSpPr>
        <p:spPr>
          <a:xfrm>
            <a:off x="219456" y="173736"/>
            <a:ext cx="3794760" cy="859536"/>
          </a:xfrm>
        </p:spPr>
        <p:txBody>
          <a:bodyPr/>
          <a:lstStyle>
            <a:lvl1pPr>
              <a:defRPr sz="2000"/>
            </a:lvl1pPr>
            <a:lvl2pPr marL="0" indent="0">
              <a:buNone/>
              <a:defRPr/>
            </a:lvl2pPr>
          </a:lstStyle>
          <a:p>
            <a:pPr lvl="0"/>
            <a:r>
              <a:rPr lang="en-US" dirty="0"/>
              <a:t>Title with </a:t>
            </a:r>
            <a:r>
              <a:rPr lang="en-US" dirty="0" err="1"/>
              <a:t>xlg</a:t>
            </a:r>
            <a:r>
              <a:rPr lang="en-US" dirty="0"/>
              <a:t> text + optional ½ image</a:t>
            </a:r>
          </a:p>
        </p:txBody>
      </p:sp>
      <p:pic>
        <p:nvPicPr>
          <p:cNvPr id="10" name="Picture 9">
            <a:extLst>
              <a:ext uri="{FF2B5EF4-FFF2-40B4-BE49-F238E27FC236}">
                <a16:creationId xmlns:a16="http://schemas.microsoft.com/office/drawing/2014/main" id="{EC740996-FB94-4C41-BF5C-7C66E91DF28D}"/>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724364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73152" y="201169"/>
            <a:ext cx="5562535" cy="1729232"/>
          </a:xfrm>
        </p:spPr>
        <p:txBody>
          <a:bodyPr lIns="0" rIns="0"/>
          <a:lstStyle>
            <a:lvl1pPr marL="164592" indent="-164592">
              <a:defRPr>
                <a:solidFill>
                  <a:schemeClr val="accent1"/>
                </a:solidFill>
              </a:defRPr>
            </a:lvl1pPr>
          </a:lstStyle>
          <a:p>
            <a:r>
              <a:rPr lang="en-US" dirty="0"/>
              <a:t>“Template for a single quote: adjust optional author information to have similar spacing at the end of the quote.”</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Text Placeholder 10">
            <a:extLst>
              <a:ext uri="{FF2B5EF4-FFF2-40B4-BE49-F238E27FC236}">
                <a16:creationId xmlns:a16="http://schemas.microsoft.com/office/drawing/2014/main" id="{05A10955-0FA2-0B41-9E47-492323D6BFB2}"/>
              </a:ext>
            </a:extLst>
          </p:cNvPr>
          <p:cNvSpPr>
            <a:spLocks noGrp="1"/>
          </p:cNvSpPr>
          <p:nvPr>
            <p:ph type="body" sz="quarter" idx="14" hasCustomPrompt="1"/>
          </p:nvPr>
        </p:nvSpPr>
        <p:spPr>
          <a:xfrm>
            <a:off x="219456" y="1947672"/>
            <a:ext cx="4123944" cy="246888"/>
          </a:xfrm>
        </p:spPr>
        <p:txBody>
          <a:bodyPr/>
          <a:lstStyle>
            <a:lvl1pPr>
              <a:defRPr>
                <a:solidFill>
                  <a:schemeClr val="bg2"/>
                </a:solidFill>
              </a:defRPr>
            </a:lvl1pPr>
            <a:lvl2pPr marL="0" indent="0">
              <a:buNone/>
              <a:defRPr/>
            </a:lvl2pPr>
          </a:lstStyle>
          <a:p>
            <a:pPr lvl="0"/>
            <a:r>
              <a:rPr lang="en-US" dirty="0"/>
              <a:t>Richard P. Feynman</a:t>
            </a:r>
          </a:p>
        </p:txBody>
      </p:sp>
      <p:sp>
        <p:nvSpPr>
          <p:cNvPr id="13" name="Text Placeholder 12">
            <a:extLst>
              <a:ext uri="{FF2B5EF4-FFF2-40B4-BE49-F238E27FC236}">
                <a16:creationId xmlns:a16="http://schemas.microsoft.com/office/drawing/2014/main" id="{128095EB-9F92-1242-9308-650B1A6E2BD7}"/>
              </a:ext>
            </a:extLst>
          </p:cNvPr>
          <p:cNvSpPr>
            <a:spLocks noGrp="1"/>
          </p:cNvSpPr>
          <p:nvPr>
            <p:ph type="body" sz="quarter" idx="15" hasCustomPrompt="1"/>
          </p:nvPr>
        </p:nvSpPr>
        <p:spPr>
          <a:xfrm>
            <a:off x="219456" y="2203704"/>
            <a:ext cx="4123944" cy="246888"/>
          </a:xfrm>
        </p:spPr>
        <p:txBody>
          <a:bodyPr/>
          <a:lstStyle>
            <a:lvl1pPr>
              <a:defRPr b="0" i="1">
                <a:solidFill>
                  <a:schemeClr val="bg2"/>
                </a:solidFill>
                <a:latin typeface="IBM Plex Sans" panose="020B0503050203000203" pitchFamily="34" charset="0"/>
              </a:defRPr>
            </a:lvl1pPr>
            <a:lvl2pPr marL="0" indent="0">
              <a:buNone/>
              <a:defRPr/>
            </a:lvl2pPr>
          </a:lstStyle>
          <a:p>
            <a:pPr lvl="0"/>
            <a:r>
              <a:rPr lang="en-US" dirty="0"/>
              <a:t>Simulating Physics with Computers</a:t>
            </a:r>
          </a:p>
        </p:txBody>
      </p:sp>
      <p:pic>
        <p:nvPicPr>
          <p:cNvPr id="14" name="Picture 13">
            <a:extLst>
              <a:ext uri="{FF2B5EF4-FFF2-40B4-BE49-F238E27FC236}">
                <a16:creationId xmlns:a16="http://schemas.microsoft.com/office/drawing/2014/main" id="{4FA9BBB0-25AA-FB46-A614-A914AAB4DD0F}"/>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8960679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 full width image ">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Picture Placeholder">
            <a:extLst>
              <a:ext uri="{FF2B5EF4-FFF2-40B4-BE49-F238E27FC236}">
                <a16:creationId xmlns:a16="http://schemas.microsoft.com/office/drawing/2014/main" id="{4689A64A-A783-D24D-9765-5E12B636FF62}"/>
              </a:ext>
            </a:extLst>
          </p:cNvPr>
          <p:cNvSpPr>
            <a:spLocks noGrp="1"/>
          </p:cNvSpPr>
          <p:nvPr>
            <p:ph type="pic" sz="quarter" idx="12"/>
          </p:nvPr>
        </p:nvSpPr>
        <p:spPr>
          <a:xfrm>
            <a:off x="0" y="1276350"/>
            <a:ext cx="9144000" cy="3867150"/>
          </a:xfrm>
        </p:spPr>
        <p:txBody>
          <a:bodyPr lIns="91440" tIns="91440" rIns="91440" bIns="91440"/>
          <a:lstStyle/>
          <a:p>
            <a:r>
              <a:rPr lang="en-US" dirty="0"/>
              <a:t>Click icon to add picture</a:t>
            </a:r>
          </a:p>
        </p:txBody>
      </p:sp>
      <p:sp>
        <p:nvSpPr>
          <p:cNvPr id="8" name="Text Placeholder 7">
            <a:extLst>
              <a:ext uri="{FF2B5EF4-FFF2-40B4-BE49-F238E27FC236}">
                <a16:creationId xmlns:a16="http://schemas.microsoft.com/office/drawing/2014/main" id="{1E0E60D0-D366-764B-8A91-8A28056057DA}"/>
              </a:ext>
            </a:extLst>
          </p:cNvPr>
          <p:cNvSpPr>
            <a:spLocks noGrp="1"/>
          </p:cNvSpPr>
          <p:nvPr>
            <p:ph type="body" sz="quarter" idx="13" hasCustomPrompt="1"/>
          </p:nvPr>
        </p:nvSpPr>
        <p:spPr>
          <a:xfrm>
            <a:off x="219456" y="173736"/>
            <a:ext cx="4142232" cy="804672"/>
          </a:xfrm>
        </p:spPr>
        <p:txBody>
          <a:bodyPr/>
          <a:lstStyle>
            <a:lvl1pPr>
              <a:defRPr sz="2000"/>
            </a:lvl1pPr>
            <a:lvl2pPr marL="0" indent="0">
              <a:buNone/>
              <a:defRPr/>
            </a:lvl2pPr>
          </a:lstStyle>
          <a:p>
            <a:pPr lvl="0"/>
            <a:r>
              <a:rPr lang="en-US" dirty="0"/>
              <a:t>Title + image below</a:t>
            </a:r>
          </a:p>
        </p:txBody>
      </p:sp>
      <p:pic>
        <p:nvPicPr>
          <p:cNvPr id="9" name="Picture 8">
            <a:extLst>
              <a:ext uri="{FF2B5EF4-FFF2-40B4-BE49-F238E27FC236}">
                <a16:creationId xmlns:a16="http://schemas.microsoft.com/office/drawing/2014/main" id="{E6247D1C-5440-784F-BE29-75456EAC64CA}"/>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074894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 content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4294632"/>
          </a:xfrm>
        </p:spPr>
        <p:txBody>
          <a:bodyPr/>
          <a:lstStyle/>
          <a:p>
            <a:r>
              <a:rPr lang="en-US" dirty="0"/>
              <a:t>Title + content right</a:t>
            </a:r>
          </a:p>
        </p:txBody>
      </p:sp>
      <p:sp>
        <p:nvSpPr>
          <p:cNvPr id="6" name="Text Placeholder"/>
          <p:cNvSpPr>
            <a:spLocks noGrp="1"/>
          </p:cNvSpPr>
          <p:nvPr>
            <p:ph type="body" sz="quarter" idx="12"/>
          </p:nvPr>
        </p:nvSpPr>
        <p:spPr>
          <a:xfrm>
            <a:off x="4791456" y="201168"/>
            <a:ext cx="4123944" cy="429463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40248154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 1 column">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1" y="201168"/>
            <a:ext cx="6437623" cy="804672"/>
          </a:xfrm>
        </p:spPr>
        <p:txBody>
          <a:bodyPr/>
          <a:lstStyle>
            <a:lvl1pPr>
              <a:defRPr/>
            </a:lvl1pPr>
          </a:lstStyle>
          <a:p>
            <a:r>
              <a:rPr lang="en-US" dirty="0"/>
              <a:t>Title + 1 column</a:t>
            </a:r>
          </a:p>
        </p:txBody>
      </p:sp>
      <p:sp>
        <p:nvSpPr>
          <p:cNvPr id="6" name="Text Placeholder"/>
          <p:cNvSpPr>
            <a:spLocks noGrp="1"/>
          </p:cNvSpPr>
          <p:nvPr>
            <p:ph type="body" sz="quarter" idx="12"/>
          </p:nvPr>
        </p:nvSpPr>
        <p:spPr>
          <a:xfrm>
            <a:off x="219456" y="1243584"/>
            <a:ext cx="8705269"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7" name="Picture 6">
            <a:extLst>
              <a:ext uri="{FF2B5EF4-FFF2-40B4-BE49-F238E27FC236}">
                <a16:creationId xmlns:a16="http://schemas.microsoft.com/office/drawing/2014/main" id="{E1A63CAA-CD94-4445-9635-ACF0C2BB7BAE}"/>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5454826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 2 columns (1/4 - 3/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+ 2 columns (¼ - ¾)</a:t>
            </a:r>
          </a:p>
        </p:txBody>
      </p:sp>
      <p:sp>
        <p:nvSpPr>
          <p:cNvPr id="6" name="Text Placeholder 1"/>
          <p:cNvSpPr>
            <a:spLocks noGrp="1"/>
          </p:cNvSpPr>
          <p:nvPr>
            <p:ph type="body" sz="quarter" idx="12"/>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1243584"/>
            <a:ext cx="6400800"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12E6C3BF-3922-6641-BF4A-443633640296}"/>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8800972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 3 columns (1/4 - 1/2)">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lvl1pPr>
              <a:defRPr/>
            </a:lvl1pPr>
          </a:lstStyle>
          <a:p>
            <a:r>
              <a:rPr lang="en-US" dirty="0"/>
              <a:t>Title + 3 columns (¼ - ¼ - ½) </a:t>
            </a:r>
          </a:p>
        </p:txBody>
      </p:sp>
      <p:sp>
        <p:nvSpPr>
          <p:cNvPr id="6" name="Text Placeholder 1"/>
          <p:cNvSpPr>
            <a:spLocks noGrp="1"/>
          </p:cNvSpPr>
          <p:nvPr>
            <p:ph type="body" sz="quarter" idx="12"/>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1" name="Content Placeholder">
            <a:extLst>
              <a:ext uri="{FF2B5EF4-FFF2-40B4-BE49-F238E27FC236}">
                <a16:creationId xmlns:a16="http://schemas.microsoft.com/office/drawing/2014/main" id="{28498EF9-40E8-9442-BA1B-A45C4AF83CB5}"/>
              </a:ext>
            </a:extLst>
          </p:cNvPr>
          <p:cNvSpPr>
            <a:spLocks noGrp="1"/>
          </p:cNvSpPr>
          <p:nvPr>
            <p:ph sz="quarter" idx="14"/>
          </p:nvPr>
        </p:nvSpPr>
        <p:spPr>
          <a:xfrm>
            <a:off x="4791456" y="1243584"/>
            <a:ext cx="4142232" cy="3279648"/>
          </a:xfrm>
        </p:spPr>
        <p:txBody>
          <a:bodyPr/>
          <a:lstStyle>
            <a:lvl1pPr>
              <a:defRPr sz="1400"/>
            </a:lvl1pPr>
          </a:lstStyle>
          <a:p>
            <a:pPr lvl="0"/>
            <a:r>
              <a:rPr lang="en-US" dirty="0"/>
              <a:t>Click to edit Master text styles</a:t>
            </a:r>
          </a:p>
        </p:txBody>
      </p:sp>
      <p:pic>
        <p:nvPicPr>
          <p:cNvPr id="10" name="Picture 9">
            <a:extLst>
              <a:ext uri="{FF2B5EF4-FFF2-40B4-BE49-F238E27FC236}">
                <a16:creationId xmlns:a16="http://schemas.microsoft.com/office/drawing/2014/main" id="{0A41A6EC-62E3-B64F-8916-4A69B1CEE782}"/>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5152784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 4 columns (1/4)">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419088" cy="804672"/>
          </a:xfrm>
        </p:spPr>
        <p:txBody>
          <a:bodyPr/>
          <a:lstStyle/>
          <a:p>
            <a:r>
              <a:rPr lang="en-US" dirty="0"/>
              <a:t>Title + 4 columns (¼)</a:t>
            </a:r>
          </a:p>
        </p:txBody>
      </p:sp>
      <p:sp>
        <p:nvSpPr>
          <p:cNvPr id="6" name="Text Placeholder 1"/>
          <p:cNvSpPr>
            <a:spLocks noGrp="1"/>
          </p:cNvSpPr>
          <p:nvPr>
            <p:ph type="body" sz="quarter" idx="12"/>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sz="quarter" idx="13" hasCustomPrompt="1"/>
          </p:nvPr>
        </p:nvSpPr>
        <p:spPr>
          <a:xfrm>
            <a:off x="2505456" y="1243584"/>
            <a:ext cx="1837944" cy="3252216"/>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243584"/>
            <a:ext cx="1837944" cy="3252216"/>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243584"/>
            <a:ext cx="1837944" cy="3252216"/>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1" name="Picture 10">
            <a:extLst>
              <a:ext uri="{FF2B5EF4-FFF2-40B4-BE49-F238E27FC236}">
                <a16:creationId xmlns:a16="http://schemas.microsoft.com/office/drawing/2014/main" id="{AD298876-C1E6-EC4B-A655-096B6E6D40B5}"/>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4056034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footer)">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5" name="Picture 4">
            <a:extLst>
              <a:ext uri="{FF2B5EF4-FFF2-40B4-BE49-F238E27FC236}">
                <a16:creationId xmlns:a16="http://schemas.microsoft.com/office/drawing/2014/main" id="{4E077E17-3B69-4644-BD04-6785219BC1C0}"/>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5788174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4 columns (with numbers)">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6876289" cy="804672"/>
          </a:xfrm>
        </p:spPr>
        <p:txBody>
          <a:bodyPr/>
          <a:lstStyle/>
          <a:p>
            <a:r>
              <a:rPr lang="en-US" dirty="0"/>
              <a:t>Title + 4 columns (¼) with number or pictogram space</a:t>
            </a:r>
          </a:p>
        </p:txBody>
      </p:sp>
      <p:sp>
        <p:nvSpPr>
          <p:cNvPr id="6" name="Text Placeholder 1"/>
          <p:cNvSpPr>
            <a:spLocks noGrp="1"/>
          </p:cNvSpPr>
          <p:nvPr>
            <p:ph type="body" sz="quarter" idx="12"/>
          </p:nvPr>
        </p:nvSpPr>
        <p:spPr>
          <a:xfrm>
            <a:off x="219456" y="1929384"/>
            <a:ext cx="1837944" cy="238489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sz="quarter" idx="13" hasCustomPrompt="1"/>
          </p:nvPr>
        </p:nvSpPr>
        <p:spPr>
          <a:xfrm>
            <a:off x="2500884" y="1930400"/>
            <a:ext cx="1837944" cy="2384899"/>
          </a:xfrm>
        </p:spPr>
        <p:txBody>
          <a:bodyPr/>
          <a:lstStyle/>
          <a:p>
            <a:pPr lvl="0"/>
            <a:r>
              <a:rPr lang="en-US" dirty="0"/>
              <a:t>Optional 2nd </a:t>
            </a:r>
          </a:p>
        </p:txBody>
      </p:sp>
      <p:sp>
        <p:nvSpPr>
          <p:cNvPr id="10" name="Text Placeholder 3"/>
          <p:cNvSpPr>
            <a:spLocks noGrp="1"/>
          </p:cNvSpPr>
          <p:nvPr>
            <p:ph type="body" sz="quarter" idx="14" hasCustomPrompt="1"/>
          </p:nvPr>
        </p:nvSpPr>
        <p:spPr>
          <a:xfrm>
            <a:off x="4791456" y="1929384"/>
            <a:ext cx="1837944" cy="2384900"/>
          </a:xfrm>
        </p:spPr>
        <p:txBody>
          <a:bodyPr/>
          <a:lstStyle/>
          <a:p>
            <a:pPr lvl="0"/>
            <a:r>
              <a:rPr lang="en-US" dirty="0"/>
              <a:t>Optional 3rd</a:t>
            </a:r>
          </a:p>
        </p:txBody>
      </p:sp>
      <p:sp>
        <p:nvSpPr>
          <p:cNvPr id="12" name="Text Placeholder 4"/>
          <p:cNvSpPr>
            <a:spLocks noGrp="1"/>
          </p:cNvSpPr>
          <p:nvPr>
            <p:ph type="body" sz="quarter" idx="15" hasCustomPrompt="1"/>
          </p:nvPr>
        </p:nvSpPr>
        <p:spPr>
          <a:xfrm>
            <a:off x="7086600" y="1930399"/>
            <a:ext cx="1837944" cy="2384900"/>
          </a:xfrm>
        </p:spPr>
        <p:txBody>
          <a:bodyPr/>
          <a:lstStyle/>
          <a:p>
            <a:pPr lvl="0"/>
            <a:r>
              <a:rPr lang="en-US" dirty="0"/>
              <a:t>Optional 4th</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Text Placeholder 1">
            <a:extLst>
              <a:ext uri="{FF2B5EF4-FFF2-40B4-BE49-F238E27FC236}">
                <a16:creationId xmlns:a16="http://schemas.microsoft.com/office/drawing/2014/main" id="{98802FAD-6C13-8842-9D68-EBEF9892F4CA}"/>
              </a:ext>
            </a:extLst>
          </p:cNvPr>
          <p:cNvSpPr>
            <a:spLocks noGrp="1"/>
          </p:cNvSpPr>
          <p:nvPr>
            <p:ph type="body" sz="quarter" idx="16" hasCustomPrompt="1"/>
          </p:nvPr>
        </p:nvSpPr>
        <p:spPr>
          <a:xfrm>
            <a:off x="228666" y="1289050"/>
            <a:ext cx="763296" cy="460715"/>
          </a:xfrm>
        </p:spPr>
        <p:txBody>
          <a:bodyPr/>
          <a:lstStyle>
            <a:lvl1pPr>
              <a:defRPr sz="2800" b="1">
                <a:solidFill>
                  <a:schemeClr val="accent2"/>
                </a:solidFill>
              </a:defRPr>
            </a:lvl1pPr>
          </a:lstStyle>
          <a:p>
            <a:pPr lvl="0"/>
            <a:r>
              <a:rPr lang="en-US" dirty="0"/>
              <a:t>1.</a:t>
            </a:r>
          </a:p>
        </p:txBody>
      </p:sp>
      <p:sp>
        <p:nvSpPr>
          <p:cNvPr id="11" name="Text Placeholder 1">
            <a:extLst>
              <a:ext uri="{FF2B5EF4-FFF2-40B4-BE49-F238E27FC236}">
                <a16:creationId xmlns:a16="http://schemas.microsoft.com/office/drawing/2014/main" id="{432D1B43-E0F6-4246-9ED3-5AF9DAAA1D0C}"/>
              </a:ext>
            </a:extLst>
          </p:cNvPr>
          <p:cNvSpPr>
            <a:spLocks noGrp="1"/>
          </p:cNvSpPr>
          <p:nvPr>
            <p:ph type="body" sz="quarter" idx="17" hasCustomPrompt="1"/>
          </p:nvPr>
        </p:nvSpPr>
        <p:spPr>
          <a:xfrm>
            <a:off x="2514666" y="1303009"/>
            <a:ext cx="763296" cy="460715"/>
          </a:xfrm>
        </p:spPr>
        <p:txBody>
          <a:bodyPr/>
          <a:lstStyle>
            <a:lvl1pPr>
              <a:defRPr sz="2800" b="1">
                <a:solidFill>
                  <a:schemeClr val="accent2"/>
                </a:solidFill>
              </a:defRPr>
            </a:lvl1pPr>
          </a:lstStyle>
          <a:p>
            <a:pPr lvl="0"/>
            <a:r>
              <a:rPr lang="en-US" dirty="0"/>
              <a:t>2.</a:t>
            </a:r>
          </a:p>
        </p:txBody>
      </p:sp>
      <p:sp>
        <p:nvSpPr>
          <p:cNvPr id="13" name="Text Placeholder 1">
            <a:extLst>
              <a:ext uri="{FF2B5EF4-FFF2-40B4-BE49-F238E27FC236}">
                <a16:creationId xmlns:a16="http://schemas.microsoft.com/office/drawing/2014/main" id="{AAC37EE1-F1D4-9045-9E89-26832C0CF036}"/>
              </a:ext>
            </a:extLst>
          </p:cNvPr>
          <p:cNvSpPr>
            <a:spLocks noGrp="1"/>
          </p:cNvSpPr>
          <p:nvPr>
            <p:ph type="body" sz="quarter" idx="18" hasCustomPrompt="1"/>
          </p:nvPr>
        </p:nvSpPr>
        <p:spPr>
          <a:xfrm>
            <a:off x="4800666" y="1303008"/>
            <a:ext cx="763296" cy="460715"/>
          </a:xfrm>
        </p:spPr>
        <p:txBody>
          <a:bodyPr/>
          <a:lstStyle>
            <a:lvl1pPr>
              <a:defRPr sz="2800" b="1">
                <a:solidFill>
                  <a:schemeClr val="accent2"/>
                </a:solidFill>
              </a:defRPr>
            </a:lvl1pPr>
          </a:lstStyle>
          <a:p>
            <a:pPr lvl="0"/>
            <a:r>
              <a:rPr lang="en-US" dirty="0"/>
              <a:t>3.</a:t>
            </a:r>
          </a:p>
        </p:txBody>
      </p:sp>
      <p:sp>
        <p:nvSpPr>
          <p:cNvPr id="14" name="Text Placeholder 1">
            <a:extLst>
              <a:ext uri="{FF2B5EF4-FFF2-40B4-BE49-F238E27FC236}">
                <a16:creationId xmlns:a16="http://schemas.microsoft.com/office/drawing/2014/main" id="{28AA39A6-3821-7B4E-BC00-3420DFF4E176}"/>
              </a:ext>
            </a:extLst>
          </p:cNvPr>
          <p:cNvSpPr>
            <a:spLocks noGrp="1"/>
          </p:cNvSpPr>
          <p:nvPr>
            <p:ph type="body" sz="quarter" idx="19" hasCustomPrompt="1"/>
          </p:nvPr>
        </p:nvSpPr>
        <p:spPr>
          <a:xfrm>
            <a:off x="7086600" y="1285916"/>
            <a:ext cx="763296" cy="460715"/>
          </a:xfrm>
        </p:spPr>
        <p:txBody>
          <a:bodyPr/>
          <a:lstStyle>
            <a:lvl1pPr>
              <a:defRPr sz="2800" b="1">
                <a:solidFill>
                  <a:schemeClr val="accent2"/>
                </a:solidFill>
              </a:defRPr>
            </a:lvl1pPr>
          </a:lstStyle>
          <a:p>
            <a:pPr lvl="0"/>
            <a:r>
              <a:rPr lang="en-US" dirty="0"/>
              <a:t>4.</a:t>
            </a:r>
          </a:p>
        </p:txBody>
      </p:sp>
      <p:pic>
        <p:nvPicPr>
          <p:cNvPr id="16" name="Picture 15">
            <a:extLst>
              <a:ext uri="{FF2B5EF4-FFF2-40B4-BE49-F238E27FC236}">
                <a16:creationId xmlns:a16="http://schemas.microsoft.com/office/drawing/2014/main" id="{3C0F0089-2AF8-784E-BDFC-C82D162A2588}"/>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8049953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 1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+ 1 column + full bleed image </a:t>
            </a:r>
          </a:p>
        </p:txBody>
      </p:sp>
      <p:sp>
        <p:nvSpPr>
          <p:cNvPr id="8" name="Text Placeholder"/>
          <p:cNvSpPr>
            <a:spLocks noGrp="1"/>
          </p:cNvSpPr>
          <p:nvPr>
            <p:ph type="body" sz="quarter" idx="13"/>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US"/>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FD009232-E2BC-3C46-BBA7-E52FB6EFC2DB}"/>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5723696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2 column + imag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42232" cy="804672"/>
          </a:xfrm>
        </p:spPr>
        <p:txBody>
          <a:bodyPr/>
          <a:lstStyle/>
          <a:p>
            <a:r>
              <a:rPr lang="en-US" dirty="0"/>
              <a:t>Title + 2 column + full bleed image </a:t>
            </a:r>
          </a:p>
        </p:txBody>
      </p:sp>
      <p:sp>
        <p:nvSpPr>
          <p:cNvPr id="8" name="Text Placeholder"/>
          <p:cNvSpPr>
            <a:spLocks noGrp="1"/>
          </p:cNvSpPr>
          <p:nvPr>
            <p:ph type="body" sz="quarter" idx="13"/>
          </p:nvPr>
        </p:nvSpPr>
        <p:spPr>
          <a:xfrm>
            <a:off x="219456" y="1243584"/>
            <a:ext cx="1837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p:cNvSpPr>
            <a:spLocks noGrp="1"/>
          </p:cNvSpPr>
          <p:nvPr>
            <p:ph type="pic" sz="quarter" idx="14"/>
          </p:nvPr>
        </p:nvSpPr>
        <p:spPr>
          <a:xfrm>
            <a:off x="4572000" y="0"/>
            <a:ext cx="4572000" cy="5143500"/>
          </a:xfrm>
        </p:spPr>
        <p:txBody>
          <a:bodyPr lIns="91440" tIns="91440" rIns="91440" bIns="91440"/>
          <a:lstStyle/>
          <a:p>
            <a:r>
              <a:rPr lang="en-US" dirty="0"/>
              <a:t>Click icon to add picture</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0" name="Text Placeholder 9">
            <a:extLst>
              <a:ext uri="{FF2B5EF4-FFF2-40B4-BE49-F238E27FC236}">
                <a16:creationId xmlns:a16="http://schemas.microsoft.com/office/drawing/2014/main" id="{2AD16343-3128-3240-BC32-2E94E02D825C}"/>
              </a:ext>
            </a:extLst>
          </p:cNvPr>
          <p:cNvSpPr>
            <a:spLocks noGrp="1"/>
          </p:cNvSpPr>
          <p:nvPr>
            <p:ph type="body" sz="quarter" idx="16"/>
          </p:nvPr>
        </p:nvSpPr>
        <p:spPr>
          <a:xfrm>
            <a:off x="2505456" y="1243584"/>
            <a:ext cx="1837943" cy="32552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5C276499-CBE5-D346-BF22-FD93B3FAD4C2}"/>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0321320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 title + 3/4 image/content">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9" name="Content Placeholder">
            <a:extLst>
              <a:ext uri="{FF2B5EF4-FFF2-40B4-BE49-F238E27FC236}">
                <a16:creationId xmlns:a16="http://schemas.microsoft.com/office/drawing/2014/main" id="{F7249840-2394-A649-8C84-9EF12C95BA1B}"/>
              </a:ext>
            </a:extLst>
          </p:cNvPr>
          <p:cNvSpPr>
            <a:spLocks noGrp="1"/>
          </p:cNvSpPr>
          <p:nvPr>
            <p:ph sz="quarter" idx="13"/>
          </p:nvPr>
        </p:nvSpPr>
        <p:spPr>
          <a:xfrm>
            <a:off x="2505456" y="201168"/>
            <a:ext cx="6400800" cy="43068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F5C57F9-E2FB-6641-A078-B8758C68659C}"/>
              </a:ext>
            </a:extLst>
          </p:cNvPr>
          <p:cNvSpPr>
            <a:spLocks noGrp="1"/>
          </p:cNvSpPr>
          <p:nvPr>
            <p:ph type="body" sz="quarter" idx="14" hasCustomPrompt="1"/>
          </p:nvPr>
        </p:nvSpPr>
        <p:spPr>
          <a:xfrm>
            <a:off x="219456" y="201168"/>
            <a:ext cx="1828800" cy="2370582"/>
          </a:xfrm>
        </p:spPr>
        <p:txBody>
          <a:bodyPr/>
          <a:lstStyle>
            <a:lvl2pPr marL="0" indent="0">
              <a:buNone/>
              <a:defRPr/>
            </a:lvl2pPr>
          </a:lstStyle>
          <a:p>
            <a:pPr lvl="0"/>
            <a:r>
              <a:rPr lang="en-US" dirty="0"/>
              <a:t>Small title, image or content on right  </a:t>
            </a:r>
          </a:p>
        </p:txBody>
      </p:sp>
    </p:spTree>
    <p:extLst>
      <p:ext uri="{BB962C8B-B14F-4D97-AF65-F5344CB8AC3E}">
        <p14:creationId xmlns:p14="http://schemas.microsoft.com/office/powerpoint/2010/main" val="101157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eft panel title + 4 column">
    <p:bg>
      <p:bgPr>
        <a:solidFill>
          <a:schemeClr val="tx2"/>
        </a:solidFill>
        <a:effectLst/>
      </p:bgPr>
    </p:bg>
    <p:spTree>
      <p:nvGrpSpPr>
        <p:cNvPr id="1" name=""/>
        <p:cNvGrpSpPr/>
        <p:nvPr/>
      </p:nvGrpSpPr>
      <p:grpSpPr>
        <a:xfrm>
          <a:off x="0" y="0"/>
          <a:ext cx="0" cy="0"/>
          <a:chOff x="0" y="0"/>
          <a:chExt cx="0" cy="0"/>
        </a:xfrm>
      </p:grpSpPr>
      <p:sp>
        <p:nvSpPr>
          <p:cNvPr id="7" name="Cool gray 10 rectangle">
            <a:extLst>
              <a:ext uri="{FF2B5EF4-FFF2-40B4-BE49-F238E27FC236}">
                <a16:creationId xmlns:a16="http://schemas.microsoft.com/office/drawing/2014/main" id="{838ABCAC-D266-7244-9068-DAD3FE4E7CA7}"/>
              </a:ext>
              <a:ext uri="{C183D7F6-B498-43B3-948B-1728B52AA6E4}">
                <adec:decorative xmlns:adec="http://schemas.microsoft.com/office/drawing/2017/decorative" val="1"/>
              </a:ext>
            </a:extLst>
          </p:cNvPr>
          <p:cNvSpPr/>
          <p:nvPr userDrawn="1"/>
        </p:nvSpPr>
        <p:spPr>
          <a:xfrm>
            <a:off x="2304535" y="0"/>
            <a:ext cx="6839465" cy="5143500"/>
          </a:xfrm>
          <a:prstGeom prst="rect">
            <a:avLst/>
          </a:prstGeom>
          <a:solidFill>
            <a:schemeClr val="tx1"/>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latin typeface="IBM Plex Sans" panose="020B0503050203000203" pitchFamily="34" charset="0"/>
              </a:defRPr>
            </a:lvl1pPr>
          </a:lstStyle>
          <a:p>
            <a:fld id="{59395FB3-9C97-154F-86B2-7E381B951268}" type="slidenum">
              <a:rPr lang="en-US" smtClean="0"/>
              <a:pPr/>
              <a:t>‹#›</a:t>
            </a:fld>
            <a:endParaRPr lang="en-US" dirty="0"/>
          </a:p>
        </p:txBody>
      </p:sp>
      <p:sp>
        <p:nvSpPr>
          <p:cNvPr id="10" name="Text Placeholder">
            <a:extLst>
              <a:ext uri="{FF2B5EF4-FFF2-40B4-BE49-F238E27FC236}">
                <a16:creationId xmlns:a16="http://schemas.microsoft.com/office/drawing/2014/main" id="{0E9A48A1-C4A9-1F41-B241-8E09A720A9E7}"/>
              </a:ext>
            </a:extLst>
          </p:cNvPr>
          <p:cNvSpPr>
            <a:spLocks noGrp="1"/>
          </p:cNvSpPr>
          <p:nvPr>
            <p:ph type="body" sz="quarter" idx="14" hasCustomPrompt="1"/>
          </p:nvPr>
        </p:nvSpPr>
        <p:spPr>
          <a:xfrm>
            <a:off x="4791456" y="1243584"/>
            <a:ext cx="1833373" cy="3195066"/>
          </a:xfrm>
        </p:spPr>
        <p:txBody>
          <a:bodyPr/>
          <a:lstStyle>
            <a:lvl1pPr>
              <a:lnSpc>
                <a:spcPct val="130000"/>
              </a:lnSpc>
              <a:defRPr sz="1100" b="0" i="0">
                <a:solidFill>
                  <a:schemeClr val="bg1"/>
                </a:solidFill>
                <a:latin typeface="IBM Plex Sans" panose="020B0503050203000203" pitchFamily="34" charset="77"/>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lvl="0"/>
            <a:r>
              <a:rPr lang="en-US" dirty="0"/>
              <a:t>Optional styling for small body copy (11px)</a:t>
            </a:r>
          </a:p>
        </p:txBody>
      </p:sp>
      <p:sp>
        <p:nvSpPr>
          <p:cNvPr id="11" name="Text Placeholder">
            <a:extLst>
              <a:ext uri="{FF2B5EF4-FFF2-40B4-BE49-F238E27FC236}">
                <a16:creationId xmlns:a16="http://schemas.microsoft.com/office/drawing/2014/main" id="{6C43629F-166D-4548-8325-016D207D1220}"/>
              </a:ext>
            </a:extLst>
          </p:cNvPr>
          <p:cNvSpPr>
            <a:spLocks noGrp="1"/>
          </p:cNvSpPr>
          <p:nvPr>
            <p:ph type="body" sz="quarter" idx="15" hasCustomPrompt="1"/>
          </p:nvPr>
        </p:nvSpPr>
        <p:spPr>
          <a:xfrm>
            <a:off x="7086600" y="1243584"/>
            <a:ext cx="1833373" cy="3182811"/>
          </a:xfrm>
        </p:spPr>
        <p:txBody>
          <a:bodyPr/>
          <a:lstStyle>
            <a:lvl1pPr>
              <a:lnSpc>
                <a:spcPct val="110000"/>
              </a:lnSpc>
              <a:defRPr lang="en-US" sz="1400" dirty="0">
                <a:solidFill>
                  <a:schemeClr val="accent1"/>
                </a:solidFill>
                <a:latin typeface="IBM Plex Sans" panose="020B0503050203000203" pitchFamily="34" charset="0"/>
                <a:ea typeface="IBM Plex Sans" panose="020B0503050203000203" pitchFamily="34" charset="0"/>
                <a:cs typeface="IBM Plex Sans" panose="020B0503050203000203" pitchFamily="34" charset="0"/>
              </a:defRPr>
            </a:lvl1pPr>
            <a:lvl2pPr>
              <a:buClr>
                <a:schemeClr val="tx1"/>
              </a:buClr>
              <a:defRPr b="0" i="0">
                <a:solidFill>
                  <a:schemeClr val="tx2"/>
                </a:solidFill>
                <a:latin typeface="IBM Plex Sans" panose="020B0503050203000203" pitchFamily="34" charset="77"/>
              </a:defRPr>
            </a:lvl2pPr>
            <a:lvl3pPr>
              <a:buClr>
                <a:schemeClr val="tx1"/>
              </a:buClr>
              <a:defRPr b="0" i="0">
                <a:solidFill>
                  <a:schemeClr val="tx2"/>
                </a:solidFill>
                <a:latin typeface="IBM Plex Sans" panose="020B0503050203000203" pitchFamily="34" charset="77"/>
              </a:defRPr>
            </a:lvl3pPr>
            <a:lvl4pPr>
              <a:buClr>
                <a:schemeClr val="tx1"/>
              </a:buClr>
              <a:defRPr b="0" i="0">
                <a:solidFill>
                  <a:schemeClr val="tx2"/>
                </a:solidFill>
                <a:latin typeface="IBM Plex Sans" panose="020B0503050203000203" pitchFamily="34" charset="77"/>
              </a:defRPr>
            </a:lvl4pPr>
            <a:lvl5pPr>
              <a:buClr>
                <a:schemeClr val="tx1"/>
              </a:buClr>
              <a:defRPr b="0" i="0">
                <a:solidFill>
                  <a:schemeClr val="tx2"/>
                </a:solidFill>
                <a:latin typeface="IBM Plex Sans" panose="020B0503050203000203" pitchFamily="34" charset="77"/>
              </a:defRPr>
            </a:lvl5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text styling for quotes or callouts (20px or 14px depending on length)</a:t>
            </a:r>
          </a:p>
        </p:txBody>
      </p:sp>
      <p:sp>
        <p:nvSpPr>
          <p:cNvPr id="8" name="Text Placeholder 7">
            <a:extLst>
              <a:ext uri="{FF2B5EF4-FFF2-40B4-BE49-F238E27FC236}">
                <a16:creationId xmlns:a16="http://schemas.microsoft.com/office/drawing/2014/main" id="{1DDB3BF9-8155-2D4E-A9D1-1843E9DCAEDA}"/>
              </a:ext>
            </a:extLst>
          </p:cNvPr>
          <p:cNvSpPr>
            <a:spLocks noGrp="1"/>
          </p:cNvSpPr>
          <p:nvPr>
            <p:ph type="body" sz="quarter" idx="16" hasCustomPrompt="1"/>
          </p:nvPr>
        </p:nvSpPr>
        <p:spPr>
          <a:xfrm>
            <a:off x="219456" y="173736"/>
            <a:ext cx="1892807" cy="841248"/>
          </a:xfrm>
        </p:spPr>
        <p:txBody>
          <a:bodyPr/>
          <a:lstStyle>
            <a:lvl1pPr>
              <a:defRPr sz="2000"/>
            </a:lvl1pPr>
            <a:lvl2pPr marL="0" indent="0">
              <a:buNone/>
              <a:defRPr/>
            </a:lvl2pPr>
          </a:lstStyle>
          <a:p>
            <a:pPr lvl="0"/>
            <a:r>
              <a:rPr lang="en-US" dirty="0"/>
              <a:t>Left panel title + description</a:t>
            </a:r>
          </a:p>
        </p:txBody>
      </p:sp>
      <p:sp>
        <p:nvSpPr>
          <p:cNvPr id="14" name="Text Placeholder 13">
            <a:extLst>
              <a:ext uri="{FF2B5EF4-FFF2-40B4-BE49-F238E27FC236}">
                <a16:creationId xmlns:a16="http://schemas.microsoft.com/office/drawing/2014/main" id="{E20AA622-AA52-EB46-977F-64DF63AD1C91}"/>
              </a:ext>
            </a:extLst>
          </p:cNvPr>
          <p:cNvSpPr>
            <a:spLocks noGrp="1"/>
          </p:cNvSpPr>
          <p:nvPr>
            <p:ph type="body" sz="quarter" idx="17"/>
          </p:nvPr>
        </p:nvSpPr>
        <p:spPr>
          <a:xfrm>
            <a:off x="219456" y="1243584"/>
            <a:ext cx="1837944" cy="1328166"/>
          </a:xfrm>
        </p:spPr>
        <p:txBody>
          <a:bodyPr/>
          <a:lstStyle>
            <a:lvl2pPr marL="0" indent="0">
              <a:buNone/>
              <a:defRPr/>
            </a:lvl2pPr>
          </a:lstStyle>
          <a:p>
            <a:pPr lvl="0"/>
            <a:r>
              <a:rPr lang="en-US" dirty="0"/>
              <a:t>Click to edit Master text styles</a:t>
            </a:r>
          </a:p>
        </p:txBody>
      </p:sp>
      <p:sp>
        <p:nvSpPr>
          <p:cNvPr id="16" name="Text Placeholder 15">
            <a:extLst>
              <a:ext uri="{FF2B5EF4-FFF2-40B4-BE49-F238E27FC236}">
                <a16:creationId xmlns:a16="http://schemas.microsoft.com/office/drawing/2014/main" id="{36CA9384-003A-BA4A-98F1-50BB5FA84D33}"/>
              </a:ext>
            </a:extLst>
          </p:cNvPr>
          <p:cNvSpPr>
            <a:spLocks noGrp="1"/>
          </p:cNvSpPr>
          <p:nvPr>
            <p:ph type="body" sz="quarter" idx="18"/>
          </p:nvPr>
        </p:nvSpPr>
        <p:spPr>
          <a:xfrm>
            <a:off x="2505456" y="1243584"/>
            <a:ext cx="1828800" cy="32522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7" name="Picture 16">
            <a:extLst>
              <a:ext uri="{FF2B5EF4-FFF2-40B4-BE49-F238E27FC236}">
                <a16:creationId xmlns:a16="http://schemas.microsoft.com/office/drawing/2014/main" id="{35E93564-0997-F943-A427-D795A61EC1AE}"/>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2196729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eft panel title + image">
    <p:bg>
      <p:bgPr>
        <a:solidFill>
          <a:schemeClr val="tx2"/>
        </a:solidFill>
        <a:effectLst/>
      </p:bgPr>
    </p:bg>
    <p:spTree>
      <p:nvGrpSpPr>
        <p:cNvPr id="1" name=""/>
        <p:cNvGrpSpPr/>
        <p:nvPr/>
      </p:nvGrpSpPr>
      <p:grpSpPr>
        <a:xfrm>
          <a:off x="0" y="0"/>
          <a:ext cx="0" cy="0"/>
          <a:chOff x="0" y="0"/>
          <a:chExt cx="0" cy="0"/>
        </a:xfrm>
      </p:grpSpPr>
      <p:sp>
        <p:nvSpPr>
          <p:cNvPr id="11" name="Cool gray 10 rectangle">
            <a:extLst>
              <a:ext uri="{FF2B5EF4-FFF2-40B4-BE49-F238E27FC236}">
                <a16:creationId xmlns:a16="http://schemas.microsoft.com/office/drawing/2014/main" id="{AC7071F7-7B2A-D945-9E7A-B87CA754F3F3}"/>
              </a:ext>
              <a:ext uri="{C183D7F6-B498-43B3-948B-1728B52AA6E4}">
                <adec:decorative xmlns:adec="http://schemas.microsoft.com/office/drawing/2017/decorative" val="1"/>
              </a:ext>
            </a:extLst>
          </p:cNvPr>
          <p:cNvSpPr/>
          <p:nvPr userDrawn="1"/>
        </p:nvSpPr>
        <p:spPr>
          <a:xfrm>
            <a:off x="2304535" y="0"/>
            <a:ext cx="6839465" cy="5143500"/>
          </a:xfrm>
          <a:prstGeom prst="rect">
            <a:avLst/>
          </a:prstGeom>
          <a:solidFill>
            <a:schemeClr val="tx1"/>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pic>
        <p:nvPicPr>
          <p:cNvPr id="13" name="Picture 12">
            <a:extLst>
              <a:ext uri="{FF2B5EF4-FFF2-40B4-BE49-F238E27FC236}">
                <a16:creationId xmlns:a16="http://schemas.microsoft.com/office/drawing/2014/main" id="{DA89792B-7DE7-4945-814D-8C9E3FB89901}"/>
              </a:ext>
            </a:extLst>
          </p:cNvPr>
          <p:cNvPicPr>
            <a:picLocks noChangeAspect="1"/>
          </p:cNvPicPr>
          <p:nvPr userDrawn="1"/>
        </p:nvPicPr>
        <p:blipFill>
          <a:blip r:embed="rId2"/>
          <a:stretch>
            <a:fillRect/>
          </a:stretch>
        </p:blipFill>
        <p:spPr>
          <a:xfrm>
            <a:off x="7549414" y="0"/>
            <a:ext cx="1594586" cy="612648"/>
          </a:xfrm>
          <a:prstGeom prst="rect">
            <a:avLst/>
          </a:prstGeom>
        </p:spPr>
      </p:pic>
      <p:sp>
        <p:nvSpPr>
          <p:cNvPr id="9" name="Picture Placeholder"/>
          <p:cNvSpPr>
            <a:spLocks noGrp="1"/>
          </p:cNvSpPr>
          <p:nvPr>
            <p:ph type="pic" sz="quarter" idx="14"/>
          </p:nvPr>
        </p:nvSpPr>
        <p:spPr>
          <a:xfrm>
            <a:off x="2286000" y="0"/>
            <a:ext cx="6858000" cy="5148072"/>
          </a:xfrm>
          <a:solidFill>
            <a:schemeClr val="tx1"/>
          </a:solidFill>
        </p:spPr>
        <p:txBody>
          <a:bodyPr lIns="91440" tIns="91440" rIns="91440" bIns="91440"/>
          <a:lstStyle/>
          <a:p>
            <a:r>
              <a:rPr lang="en-US"/>
              <a:t>Click icon to add picture</a:t>
            </a:r>
            <a:endParaRPr lang="en-US" dirty="0"/>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12" name="Text Placeholder 8">
            <a:extLst>
              <a:ext uri="{FF2B5EF4-FFF2-40B4-BE49-F238E27FC236}">
                <a16:creationId xmlns:a16="http://schemas.microsoft.com/office/drawing/2014/main" id="{0FCF3F11-D5C2-4840-B6AA-0826FA672623}"/>
              </a:ext>
            </a:extLst>
          </p:cNvPr>
          <p:cNvSpPr>
            <a:spLocks noGrp="1"/>
          </p:cNvSpPr>
          <p:nvPr>
            <p:ph type="body" sz="quarter" idx="15" hasCustomPrompt="1"/>
          </p:nvPr>
        </p:nvSpPr>
        <p:spPr>
          <a:xfrm>
            <a:off x="219779" y="4327588"/>
            <a:ext cx="1865621" cy="166688"/>
          </a:xfrm>
        </p:spPr>
        <p:txBody>
          <a:bodyPr/>
          <a:lstStyle>
            <a:lvl1pPr>
              <a:defRPr lang="en-US" sz="1000" b="0" i="1" dirty="0">
                <a:solidFill>
                  <a:schemeClr val="bg2"/>
                </a:solidFill>
                <a:latin typeface="IBM Plex Sans" panose="020B0503050203000203" pitchFamily="34" charset="77"/>
                <a:ea typeface="IBM Plex Sans" panose="020B0503050203000203" pitchFamily="34" charset="0"/>
                <a:cs typeface="IBM Plex Sans" panose="020B0503050203000203" pitchFamily="34" charset="0"/>
              </a:defRPr>
            </a:lvl1pPr>
          </a:lstStyle>
          <a:p>
            <a:pPr marL="0" lvl="0" indent="0" algn="l" rtl="0" eaLnBrk="1" fontAlgn="base" hangingPunct="1">
              <a:lnSpc>
                <a:spcPct val="120000"/>
              </a:lnSpc>
              <a:spcBef>
                <a:spcPts val="1100"/>
              </a:spcBef>
              <a:spcAft>
                <a:spcPct val="0"/>
              </a:spcAft>
              <a:buClr>
                <a:srgbClr val="6D6E70"/>
              </a:buClr>
              <a:buSzPct val="90000"/>
              <a:buFont typeface="Wingdings" pitchFamily="2" charset="2"/>
              <a:buNone/>
            </a:pPr>
            <a:r>
              <a:rPr lang="en-US" dirty="0"/>
              <a:t>Optional image caption styling</a:t>
            </a:r>
          </a:p>
        </p:txBody>
      </p:sp>
      <p:sp>
        <p:nvSpPr>
          <p:cNvPr id="6" name="Text Placeholder 5">
            <a:extLst>
              <a:ext uri="{FF2B5EF4-FFF2-40B4-BE49-F238E27FC236}">
                <a16:creationId xmlns:a16="http://schemas.microsoft.com/office/drawing/2014/main" id="{EE96722A-5328-BD4F-BCAA-57403E973996}"/>
              </a:ext>
            </a:extLst>
          </p:cNvPr>
          <p:cNvSpPr>
            <a:spLocks noGrp="1"/>
          </p:cNvSpPr>
          <p:nvPr>
            <p:ph type="body" sz="quarter" idx="16" hasCustomPrompt="1"/>
          </p:nvPr>
        </p:nvSpPr>
        <p:spPr>
          <a:xfrm>
            <a:off x="219456" y="173736"/>
            <a:ext cx="1892807" cy="841248"/>
          </a:xfrm>
        </p:spPr>
        <p:txBody>
          <a:bodyPr/>
          <a:lstStyle>
            <a:lvl1pPr>
              <a:defRPr sz="2000"/>
            </a:lvl1pPr>
          </a:lstStyle>
          <a:p>
            <a:pPr lvl="0"/>
            <a:r>
              <a:rPr lang="en-US" dirty="0"/>
              <a:t>Left panel title + description</a:t>
            </a:r>
          </a:p>
        </p:txBody>
      </p:sp>
      <p:sp>
        <p:nvSpPr>
          <p:cNvPr id="14" name="Text Placeholder 13">
            <a:extLst>
              <a:ext uri="{FF2B5EF4-FFF2-40B4-BE49-F238E27FC236}">
                <a16:creationId xmlns:a16="http://schemas.microsoft.com/office/drawing/2014/main" id="{47003850-CA02-794E-82E9-2765B21076B6}"/>
              </a:ext>
            </a:extLst>
          </p:cNvPr>
          <p:cNvSpPr>
            <a:spLocks noGrp="1"/>
          </p:cNvSpPr>
          <p:nvPr>
            <p:ph type="body" sz="quarter" idx="17"/>
          </p:nvPr>
        </p:nvSpPr>
        <p:spPr>
          <a:xfrm>
            <a:off x="219457" y="1243584"/>
            <a:ext cx="1837944" cy="1328166"/>
          </a:xfrm>
        </p:spPr>
        <p:txBody>
          <a:bodyPr/>
          <a:lstStyle/>
          <a:p>
            <a:pPr lvl="0"/>
            <a:r>
              <a:rPr lang="en-US" dirty="0"/>
              <a:t>Click to edit Master text styles</a:t>
            </a:r>
          </a:p>
        </p:txBody>
      </p:sp>
    </p:spTree>
    <p:extLst>
      <p:ext uri="{BB962C8B-B14F-4D97-AF65-F5344CB8AC3E}">
        <p14:creationId xmlns:p14="http://schemas.microsoft.com/office/powerpoint/2010/main" val="19392020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 2 column (split background)">
    <p:bg>
      <p:bgPr>
        <a:solidFill>
          <a:schemeClr val="tx2"/>
        </a:solidFill>
        <a:effectLst/>
      </p:bgPr>
    </p:bg>
    <p:spTree>
      <p:nvGrpSpPr>
        <p:cNvPr id="1" name=""/>
        <p:cNvGrpSpPr/>
        <p:nvPr/>
      </p:nvGrpSpPr>
      <p:grpSpPr>
        <a:xfrm>
          <a:off x="0" y="0"/>
          <a:ext cx="0" cy="0"/>
          <a:chOff x="0" y="0"/>
          <a:chExt cx="0" cy="0"/>
        </a:xfrm>
      </p:grpSpPr>
      <p:sp>
        <p:nvSpPr>
          <p:cNvPr id="8" name="Cool gray 10 rectangle">
            <a:extLst>
              <a:ext uri="{FF2B5EF4-FFF2-40B4-BE49-F238E27FC236}">
                <a16:creationId xmlns:a16="http://schemas.microsoft.com/office/drawing/2014/main" id="{FA72458D-69F1-254C-9C7B-9A062B760A8D}"/>
              </a:ext>
              <a:ext uri="{C183D7F6-B498-43B3-948B-1728B52AA6E4}">
                <adec:decorative xmlns:adec="http://schemas.microsoft.com/office/drawing/2017/decorative" val="1"/>
              </a:ext>
            </a:extLst>
          </p:cNvPr>
          <p:cNvSpPr/>
          <p:nvPr userDrawn="1"/>
        </p:nvSpPr>
        <p:spPr>
          <a:xfrm>
            <a:off x="4572000" y="0"/>
            <a:ext cx="4572000" cy="5143500"/>
          </a:xfrm>
          <a:prstGeom prst="rect">
            <a:avLst/>
          </a:prstGeom>
          <a:solidFill>
            <a:schemeClr val="tx1"/>
          </a:solidFill>
        </p:spPr>
        <p:txBody>
          <a:bodyPr wrap="square" lIns="0" tIns="0" rIns="0" bIns="0" rtlCol="0" anchor="ctr">
            <a:noAutofit/>
          </a:bodyPr>
          <a:lstStyle/>
          <a:p>
            <a:pPr algn="ctr"/>
            <a:endParaRPr lang="en-US" sz="1200" b="0" i="0" dirty="0">
              <a:solidFill>
                <a:srgbClr val="FFFFFF"/>
              </a:solidFill>
              <a:latin typeface="IBM Plex Sans" panose="020B0503050203000203" pitchFamily="34" charset="0"/>
              <a:cs typeface="Arial"/>
            </a:endParaRPr>
          </a:p>
        </p:txBody>
      </p:sp>
      <p:sp>
        <p:nvSpPr>
          <p:cNvPr id="2" name="Title"/>
          <p:cNvSpPr>
            <a:spLocks noGrp="1"/>
          </p:cNvSpPr>
          <p:nvPr>
            <p:ph type="title" hasCustomPrompt="1"/>
          </p:nvPr>
        </p:nvSpPr>
        <p:spPr>
          <a:xfrm>
            <a:off x="210311" y="201168"/>
            <a:ext cx="4114735" cy="804672"/>
          </a:xfrm>
        </p:spPr>
        <p:txBody>
          <a:bodyPr/>
          <a:lstStyle>
            <a:lvl1pPr>
              <a:defRPr/>
            </a:lvl1pPr>
          </a:lstStyle>
          <a:p>
            <a:r>
              <a:rPr lang="en-US" dirty="0"/>
              <a:t>Title + 2 columns (½ - ½) split background</a:t>
            </a:r>
          </a:p>
        </p:txBody>
      </p:sp>
      <p:sp>
        <p:nvSpPr>
          <p:cNvPr id="7" name="Content Placeholder"/>
          <p:cNvSpPr>
            <a:spLocks noGrp="1"/>
          </p:cNvSpPr>
          <p:nvPr>
            <p:ph sz="quarter" idx="13"/>
          </p:nvPr>
        </p:nvSpPr>
        <p:spPr>
          <a:xfrm>
            <a:off x="4791456" y="1243584"/>
            <a:ext cx="4142232" cy="3279648"/>
          </a:xfrm>
        </p:spPr>
        <p:txBody>
          <a:bodyPr/>
          <a:lstStyle>
            <a:lvl1pPr>
              <a:defRPr sz="1400"/>
            </a:lvl1pPr>
          </a:lstStyle>
          <a:p>
            <a:pPr lvl="0"/>
            <a:r>
              <a:rPr lang="en-US" dirty="0"/>
              <a:t>Click to edit Master text styles</a:t>
            </a:r>
          </a:p>
        </p:txBody>
      </p:sp>
      <p:sp>
        <p:nvSpPr>
          <p:cNvPr id="6" name="Text Placeholder"/>
          <p:cNvSpPr>
            <a:spLocks noGrp="1"/>
          </p:cNvSpPr>
          <p:nvPr>
            <p:ph type="body" sz="quarter" idx="12"/>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D7850CD9-0F56-5C4D-8CF7-2F109E172934}"/>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1229565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 1 column + 3 boxes">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US" dirty="0"/>
              <a:t>Click to edit Master title style</a:t>
            </a:r>
          </a:p>
        </p:txBody>
      </p:sp>
      <p:sp>
        <p:nvSpPr>
          <p:cNvPr id="8" name="Text Placeholder"/>
          <p:cNvSpPr>
            <a:spLocks noGrp="1"/>
          </p:cNvSpPr>
          <p:nvPr>
            <p:ph type="body" sz="quarter" idx="13"/>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1"/>
          <p:cNvSpPr>
            <a:spLocks noGrp="1"/>
          </p:cNvSpPr>
          <p:nvPr>
            <p:ph sz="quarter" idx="17"/>
          </p:nvPr>
        </p:nvSpPr>
        <p:spPr>
          <a:xfrm>
            <a:off x="4572000" y="0"/>
            <a:ext cx="2286000" cy="2571750"/>
          </a:xfrm>
          <a:solidFill>
            <a:schemeClr val="accent3"/>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0" name="Content Placeholder 2"/>
          <p:cNvSpPr>
            <a:spLocks noGrp="1"/>
          </p:cNvSpPr>
          <p:nvPr>
            <p:ph sz="quarter" idx="18"/>
          </p:nvPr>
        </p:nvSpPr>
        <p:spPr>
          <a:xfrm>
            <a:off x="6858000" y="0"/>
            <a:ext cx="2286000" cy="2571750"/>
          </a:xfrm>
          <a:solidFill>
            <a:schemeClr val="accent2"/>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2" name="Content Placeholder 3"/>
          <p:cNvSpPr>
            <a:spLocks noGrp="1"/>
          </p:cNvSpPr>
          <p:nvPr>
            <p:ph sz="quarter" idx="19"/>
          </p:nvPr>
        </p:nvSpPr>
        <p:spPr>
          <a:xfrm>
            <a:off x="4572000" y="2570163"/>
            <a:ext cx="4572000" cy="2573337"/>
          </a:xfrm>
          <a:solidFill>
            <a:schemeClr val="accent1"/>
          </a:solidFill>
          <a:ln>
            <a:noFill/>
          </a:ln>
        </p:spPr>
        <p:txBody>
          <a:bodyPr lIns="219456" tIns="201168" rIns="228600" bIns="228600"/>
          <a:lstStyle>
            <a:lvl1pPr>
              <a:defRPr>
                <a:solidFill>
                  <a:schemeClr val="tx2"/>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9213076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 1 column + 3 boxes gray">
    <p:spTree>
      <p:nvGrpSpPr>
        <p:cNvPr id="1" name=""/>
        <p:cNvGrpSpPr/>
        <p:nvPr/>
      </p:nvGrpSpPr>
      <p:grpSpPr>
        <a:xfrm>
          <a:off x="0" y="0"/>
          <a:ext cx="0" cy="0"/>
          <a:chOff x="0" y="0"/>
          <a:chExt cx="0" cy="0"/>
        </a:xfrm>
      </p:grpSpPr>
      <p:sp>
        <p:nvSpPr>
          <p:cNvPr id="2" name="Title"/>
          <p:cNvSpPr>
            <a:spLocks noGrp="1"/>
          </p:cNvSpPr>
          <p:nvPr>
            <p:ph type="title"/>
          </p:nvPr>
        </p:nvSpPr>
        <p:spPr>
          <a:xfrm>
            <a:off x="210312" y="201168"/>
            <a:ext cx="4142232" cy="804672"/>
          </a:xfrm>
        </p:spPr>
        <p:txBody>
          <a:bodyPr/>
          <a:lstStyle/>
          <a:p>
            <a:r>
              <a:rPr lang="en-US" dirty="0"/>
              <a:t>Click to edit Master title style</a:t>
            </a:r>
          </a:p>
        </p:txBody>
      </p:sp>
      <p:sp>
        <p:nvSpPr>
          <p:cNvPr id="8" name="Text Placeholder"/>
          <p:cNvSpPr>
            <a:spLocks noGrp="1"/>
          </p:cNvSpPr>
          <p:nvPr>
            <p:ph type="body" sz="quarter" idx="13"/>
          </p:nvPr>
        </p:nvSpPr>
        <p:spPr>
          <a:xfrm>
            <a:off x="219456" y="1243584"/>
            <a:ext cx="4123944" cy="32522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1"/>
          <p:cNvSpPr>
            <a:spLocks noGrp="1"/>
          </p:cNvSpPr>
          <p:nvPr>
            <p:ph sz="quarter" idx="17"/>
          </p:nvPr>
        </p:nvSpPr>
        <p:spPr>
          <a:xfrm>
            <a:off x="4572000" y="0"/>
            <a:ext cx="2286000" cy="2571750"/>
          </a:xfrm>
          <a:solidFill>
            <a:schemeClr val="tx2"/>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0" name="Content Placeholder 2"/>
          <p:cNvSpPr>
            <a:spLocks noGrp="1"/>
          </p:cNvSpPr>
          <p:nvPr>
            <p:ph sz="quarter" idx="18"/>
          </p:nvPr>
        </p:nvSpPr>
        <p:spPr>
          <a:xfrm>
            <a:off x="6858000" y="0"/>
            <a:ext cx="2286000" cy="2571750"/>
          </a:xfrm>
          <a:solidFill>
            <a:srgbClr val="DCDCDC"/>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2" name="Content Placeholder 3"/>
          <p:cNvSpPr>
            <a:spLocks noGrp="1"/>
          </p:cNvSpPr>
          <p:nvPr>
            <p:ph sz="quarter" idx="19"/>
          </p:nvPr>
        </p:nvSpPr>
        <p:spPr>
          <a:xfrm>
            <a:off x="4572000" y="2570163"/>
            <a:ext cx="4572000" cy="2573337"/>
          </a:xfrm>
          <a:solidFill>
            <a:srgbClr val="BEBEBE"/>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41906814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 4 boxes (alt)">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US" dirty="0"/>
              <a:t>Click to edit Master title style</a:t>
            </a:r>
          </a:p>
        </p:txBody>
      </p:sp>
      <p:sp>
        <p:nvSpPr>
          <p:cNvPr id="7" name="Content Placeholder 1"/>
          <p:cNvSpPr>
            <a:spLocks noGrp="1"/>
          </p:cNvSpPr>
          <p:nvPr>
            <p:ph sz="quarter" idx="20"/>
          </p:nvPr>
        </p:nvSpPr>
        <p:spPr>
          <a:xfrm>
            <a:off x="0" y="2570163"/>
            <a:ext cx="2286000" cy="2573337"/>
          </a:xfrm>
          <a:solidFill>
            <a:schemeClr val="tx2"/>
          </a:solidFill>
        </p:spPr>
        <p:txBody>
          <a:bodyPr lIns="219456" tIns="201168" rIns="228600" bIns="228600"/>
          <a:lstStyle>
            <a:lvl1pPr>
              <a:defRPr>
                <a:solidFill>
                  <a:schemeClr val="bg1"/>
                </a:solidFill>
              </a:defRPr>
            </a:lvl1pPr>
          </a:lstStyle>
          <a:p>
            <a:pPr lvl="0"/>
            <a:r>
              <a:rPr lang="en-US" dirty="0"/>
              <a:t>Click to edit Master text styles</a:t>
            </a:r>
          </a:p>
        </p:txBody>
      </p:sp>
      <p:sp>
        <p:nvSpPr>
          <p:cNvPr id="14" name="Content Placeholder 2"/>
          <p:cNvSpPr>
            <a:spLocks noGrp="1"/>
          </p:cNvSpPr>
          <p:nvPr>
            <p:ph sz="quarter" idx="19"/>
          </p:nvPr>
        </p:nvSpPr>
        <p:spPr>
          <a:xfrm>
            <a:off x="2286001" y="2570163"/>
            <a:ext cx="2286000" cy="2573337"/>
          </a:xfrm>
          <a:solidFill>
            <a:schemeClr val="accent3"/>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6" name="Content Placeholder 3"/>
          <p:cNvSpPr>
            <a:spLocks noGrp="1"/>
          </p:cNvSpPr>
          <p:nvPr>
            <p:ph sz="quarter" idx="17"/>
          </p:nvPr>
        </p:nvSpPr>
        <p:spPr>
          <a:xfrm>
            <a:off x="4572000" y="2570162"/>
            <a:ext cx="2286000" cy="2573338"/>
          </a:xfrm>
          <a:solidFill>
            <a:schemeClr val="accent2"/>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1" name="Content Placeholder 4"/>
          <p:cNvSpPr>
            <a:spLocks noGrp="1"/>
          </p:cNvSpPr>
          <p:nvPr>
            <p:ph sz="quarter" idx="18"/>
          </p:nvPr>
        </p:nvSpPr>
        <p:spPr>
          <a:xfrm>
            <a:off x="6858000" y="2570162"/>
            <a:ext cx="2286000" cy="2573338"/>
          </a:xfrm>
          <a:solidFill>
            <a:schemeClr val="accent1"/>
          </a:solidFill>
          <a:ln>
            <a:noFill/>
          </a:ln>
        </p:spPr>
        <p:txBody>
          <a:bodyPr lIns="219456" tIns="201168" rIns="228600" bIns="228600"/>
          <a:lstStyle>
            <a:lvl1pPr>
              <a:defRPr>
                <a:solidFill>
                  <a:schemeClr val="tx1"/>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B642FF73-135D-9049-908B-399CD5E79550}"/>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4854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divider (no foot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2B4E5F-15AA-7142-8D54-876791D3731F}"/>
              </a:ext>
            </a:extLst>
          </p:cNvPr>
          <p:cNvSpPr>
            <a:spLocks noGrp="1"/>
          </p:cNvSpPr>
          <p:nvPr>
            <p:ph type="title" hasCustomPrompt="1"/>
          </p:nvPr>
        </p:nvSpPr>
        <p:spPr>
          <a:xfrm>
            <a:off x="210312" y="201168"/>
            <a:ext cx="4142232" cy="1729232"/>
          </a:xfrm>
        </p:spPr>
        <p:txBody>
          <a:bodyPr/>
          <a:lstStyle/>
          <a:p>
            <a:r>
              <a:rPr lang="en-US" dirty="0"/>
              <a:t>Click to edit Master title style (3 sizes for title text available) - no footer</a:t>
            </a:r>
          </a:p>
        </p:txBody>
      </p:sp>
      <p:pic>
        <p:nvPicPr>
          <p:cNvPr id="5" name="Picture 4">
            <a:extLst>
              <a:ext uri="{FF2B5EF4-FFF2-40B4-BE49-F238E27FC236}">
                <a16:creationId xmlns:a16="http://schemas.microsoft.com/office/drawing/2014/main" id="{D0832194-9F9F-4A4B-847F-9B8502AF1E18}"/>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33280823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4 boxes (alt) gray">
    <p:spTree>
      <p:nvGrpSpPr>
        <p:cNvPr id="1" name=""/>
        <p:cNvGrpSpPr/>
        <p:nvPr/>
      </p:nvGrpSpPr>
      <p:grpSpPr>
        <a:xfrm>
          <a:off x="0" y="0"/>
          <a:ext cx="0" cy="0"/>
          <a:chOff x="0" y="0"/>
          <a:chExt cx="0" cy="0"/>
        </a:xfrm>
      </p:grpSpPr>
      <p:sp>
        <p:nvSpPr>
          <p:cNvPr id="2" name="Title"/>
          <p:cNvSpPr>
            <a:spLocks noGrp="1"/>
          </p:cNvSpPr>
          <p:nvPr>
            <p:ph type="title"/>
          </p:nvPr>
        </p:nvSpPr>
        <p:spPr>
          <a:xfrm>
            <a:off x="0" y="-1"/>
            <a:ext cx="7086601" cy="2569463"/>
          </a:xfrm>
          <a:noFill/>
        </p:spPr>
        <p:txBody>
          <a:bodyPr lIns="192024" tIns="137160" rIns="228600" bIns="228600"/>
          <a:lstStyle>
            <a:lvl1pPr>
              <a:lnSpc>
                <a:spcPts val="5000"/>
              </a:lnSpc>
              <a:defRPr sz="4200"/>
            </a:lvl1pPr>
          </a:lstStyle>
          <a:p>
            <a:r>
              <a:rPr lang="en-US" dirty="0"/>
              <a:t>Click to edit Master title style</a:t>
            </a:r>
          </a:p>
        </p:txBody>
      </p:sp>
      <p:sp>
        <p:nvSpPr>
          <p:cNvPr id="7" name="Content Placeholder 1"/>
          <p:cNvSpPr>
            <a:spLocks noGrp="1"/>
          </p:cNvSpPr>
          <p:nvPr>
            <p:ph sz="quarter" idx="20"/>
          </p:nvPr>
        </p:nvSpPr>
        <p:spPr>
          <a:xfrm>
            <a:off x="0" y="2570163"/>
            <a:ext cx="2286000" cy="2573337"/>
          </a:xfrm>
          <a:solidFill>
            <a:schemeClr val="tx2"/>
          </a:solidFill>
        </p:spPr>
        <p:txBody>
          <a:bodyPr lIns="219456" tIns="201168" rIns="228600" bIns="228600"/>
          <a:lstStyle>
            <a:lvl1pPr>
              <a:defRPr>
                <a:solidFill>
                  <a:schemeClr val="bg1"/>
                </a:solidFill>
              </a:defRPr>
            </a:lvl1pPr>
          </a:lstStyle>
          <a:p>
            <a:pPr lvl="0"/>
            <a:r>
              <a:rPr lang="en-US" dirty="0"/>
              <a:t>Click to edit Master text styles</a:t>
            </a:r>
          </a:p>
        </p:txBody>
      </p:sp>
      <p:sp>
        <p:nvSpPr>
          <p:cNvPr id="14" name="Content Placeholder 2"/>
          <p:cNvSpPr>
            <a:spLocks noGrp="1"/>
          </p:cNvSpPr>
          <p:nvPr>
            <p:ph sz="quarter" idx="19"/>
          </p:nvPr>
        </p:nvSpPr>
        <p:spPr>
          <a:xfrm>
            <a:off x="2286001" y="2570163"/>
            <a:ext cx="2286000" cy="2573337"/>
          </a:xfrm>
          <a:solidFill>
            <a:srgbClr val="DCDCDC"/>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6" name="Content Placeholder 3"/>
          <p:cNvSpPr>
            <a:spLocks noGrp="1"/>
          </p:cNvSpPr>
          <p:nvPr>
            <p:ph sz="quarter" idx="17"/>
          </p:nvPr>
        </p:nvSpPr>
        <p:spPr>
          <a:xfrm>
            <a:off x="4572000" y="2570162"/>
            <a:ext cx="2286000" cy="2573338"/>
          </a:xfrm>
          <a:solidFill>
            <a:srgbClr val="BEBEBE"/>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11" name="Content Placeholder 4"/>
          <p:cNvSpPr>
            <a:spLocks noGrp="1"/>
          </p:cNvSpPr>
          <p:nvPr>
            <p:ph sz="quarter" idx="18"/>
          </p:nvPr>
        </p:nvSpPr>
        <p:spPr>
          <a:xfrm>
            <a:off x="6858000" y="2570162"/>
            <a:ext cx="2286000" cy="2573338"/>
          </a:xfrm>
          <a:solidFill>
            <a:srgbClr val="A4A4A4"/>
          </a:solidFill>
          <a:ln>
            <a:noFill/>
          </a:ln>
        </p:spPr>
        <p:txBody>
          <a:bodyPr lIns="219456" tIns="201168" rIns="228600" bIns="228600"/>
          <a:lstStyle>
            <a:lvl1pPr>
              <a:defRPr>
                <a:solidFill>
                  <a:schemeClr val="bg1"/>
                </a:solidFill>
              </a:defRPr>
            </a:lvl1pPr>
          </a:lstStyle>
          <a:p>
            <a:pPr lvl="0"/>
            <a:r>
              <a:rPr lang="en-US" dirty="0"/>
              <a:t>Click to edit Master text styles</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pic>
        <p:nvPicPr>
          <p:cNvPr id="10" name="Picture 9">
            <a:extLst>
              <a:ext uri="{FF2B5EF4-FFF2-40B4-BE49-F238E27FC236}">
                <a16:creationId xmlns:a16="http://schemas.microsoft.com/office/drawing/2014/main" id="{B642FF73-135D-9049-908B-399CD5E79550}"/>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6252871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rgbClr val="FFFFFF"/>
          </a:solidFill>
        </p:spPr>
        <p:txBody>
          <a:bodyPr lIns="219456" tIns="201168"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3044951" y="0"/>
            <a:ext cx="3044952" cy="5148072"/>
          </a:xfrm>
          <a:solidFill>
            <a:schemeClr val="accent3"/>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6090348" y="0"/>
            <a:ext cx="3044952" cy="5148072"/>
          </a:xfrm>
          <a:solidFill>
            <a:schemeClr val="accent2"/>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1145163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3044952" cy="5148072"/>
          </a:xfrm>
          <a:solidFill>
            <a:srgbClr val="FFFFFF"/>
          </a:solidFill>
        </p:spPr>
        <p:txBody>
          <a:bodyPr lIns="219456" tIns="1243584"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3044951" y="0"/>
            <a:ext cx="3044952" cy="5148072"/>
          </a:xfrm>
          <a:solidFill>
            <a:srgbClr val="F3F3F3"/>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6090348" y="0"/>
            <a:ext cx="3044952" cy="5148072"/>
          </a:xfrm>
          <a:solidFill>
            <a:srgbClr val="DCDCDC"/>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B8BDF67B-42AF-FB48-9926-C225A9833879}"/>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34598679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tx1"/>
          </a:solidFill>
        </p:spPr>
        <p:txBody>
          <a:bodyPr lIns="219456" tIns="201168"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2286000" y="0"/>
            <a:ext cx="2286000" cy="5148072"/>
          </a:xfrm>
          <a:solidFill>
            <a:schemeClr val="accent3"/>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4572000" y="0"/>
            <a:ext cx="2286000" cy="5148072"/>
          </a:xfrm>
          <a:solidFill>
            <a:schemeClr val="accent2"/>
          </a:solidFill>
        </p:spPr>
        <p:txBody>
          <a:bodyPr lIns="219456" tIns="201168"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4"/>
          <p:cNvSpPr>
            <a:spLocks noGrp="1"/>
          </p:cNvSpPr>
          <p:nvPr>
            <p:ph sz="quarter" idx="15"/>
          </p:nvPr>
        </p:nvSpPr>
        <p:spPr>
          <a:xfrm>
            <a:off x="6858000" y="0"/>
            <a:ext cx="2286000" cy="5148072"/>
          </a:xfrm>
          <a:solidFill>
            <a:schemeClr val="accent1"/>
          </a:solidFill>
        </p:spPr>
        <p:txBody>
          <a:bodyPr lIns="219456" tIns="201168" rIns="228600" bIns="228600"/>
          <a:lstStyle>
            <a:lvl1pPr>
              <a:defRPr>
                <a:solidFill>
                  <a:schemeClr val="tx2"/>
                </a:solidFill>
              </a:defRPr>
            </a:lvl1pPr>
            <a:lvl2pPr>
              <a:buClr>
                <a:schemeClr val="tx1"/>
              </a:buClr>
              <a:defRPr>
                <a:solidFill>
                  <a:schemeClr val="tx2"/>
                </a:solidFill>
              </a:defRPr>
            </a:lvl2pPr>
            <a:lvl3pPr>
              <a:buClr>
                <a:schemeClr val="tx1"/>
              </a:buClr>
              <a:defRPr>
                <a:solidFill>
                  <a:schemeClr val="tx2"/>
                </a:solidFill>
              </a:defRPr>
            </a:lvl3pPr>
            <a:lvl4pPr>
              <a:buClr>
                <a:schemeClr val="tx1"/>
              </a:buClr>
              <a:defRPr>
                <a:solidFill>
                  <a:schemeClr val="tx2"/>
                </a:solidFill>
              </a:defRPr>
            </a:lvl4pPr>
            <a:lvl5pPr>
              <a:buClr>
                <a:schemeClr val="tx1"/>
              </a:buCl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tx1"/>
                </a:solidFill>
              </a:defRPr>
            </a:lvl1p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9579898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oxes gray">
    <p:spTree>
      <p:nvGrpSpPr>
        <p:cNvPr id="1" name=""/>
        <p:cNvGrpSpPr/>
        <p:nvPr/>
      </p:nvGrpSpPr>
      <p:grpSpPr>
        <a:xfrm>
          <a:off x="0" y="0"/>
          <a:ext cx="0" cy="0"/>
          <a:chOff x="0" y="0"/>
          <a:chExt cx="0" cy="0"/>
        </a:xfrm>
      </p:grpSpPr>
      <p:sp>
        <p:nvSpPr>
          <p:cNvPr id="11" name="Content Placeholder 1"/>
          <p:cNvSpPr>
            <a:spLocks noGrp="1"/>
          </p:cNvSpPr>
          <p:nvPr>
            <p:ph sz="quarter" idx="12"/>
          </p:nvPr>
        </p:nvSpPr>
        <p:spPr>
          <a:xfrm>
            <a:off x="0" y="0"/>
            <a:ext cx="2286000" cy="5148072"/>
          </a:xfrm>
          <a:solidFill>
            <a:schemeClr val="tx1"/>
          </a:solidFill>
        </p:spPr>
        <p:txBody>
          <a:bodyPr lIns="219456" tIns="1243584" rIns="228600" bIns="2286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sz="quarter" idx="13"/>
          </p:nvPr>
        </p:nvSpPr>
        <p:spPr>
          <a:xfrm>
            <a:off x="2286000" y="0"/>
            <a:ext cx="2286000" cy="5148072"/>
          </a:xfrm>
          <a:solidFill>
            <a:schemeClr val="tx2"/>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p:cNvSpPr>
            <a:spLocks noGrp="1"/>
          </p:cNvSpPr>
          <p:nvPr>
            <p:ph sz="quarter" idx="14"/>
          </p:nvPr>
        </p:nvSpPr>
        <p:spPr>
          <a:xfrm>
            <a:off x="4572000" y="0"/>
            <a:ext cx="2286000" cy="5148072"/>
          </a:xfrm>
          <a:solidFill>
            <a:srgbClr val="DCDCDC"/>
          </a:solidFill>
        </p:spPr>
        <p:txBody>
          <a:bodyPr lIns="219456" tIns="1243584" rIns="228600" bIns="228600"/>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4"/>
          <p:cNvSpPr>
            <a:spLocks noGrp="1"/>
          </p:cNvSpPr>
          <p:nvPr>
            <p:ph sz="quarter" idx="15"/>
          </p:nvPr>
        </p:nvSpPr>
        <p:spPr>
          <a:xfrm>
            <a:off x="6858000" y="0"/>
            <a:ext cx="2286000" cy="5148072"/>
          </a:xfrm>
          <a:solidFill>
            <a:srgbClr val="BEBEBE"/>
          </a:solidFill>
        </p:spPr>
        <p:txBody>
          <a:bodyPr lIns="219456" tIns="1243584" rIns="228600" bIns="228600"/>
          <a:lstStyle>
            <a:lvl1pPr>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p:cNvSpPr>
            <a:spLocks noGrp="1"/>
          </p:cNvSpPr>
          <p:nvPr>
            <p:ph type="ftr" sz="quarter" idx="10"/>
          </p:nvPr>
        </p:nvSpPr>
        <p:spPr/>
        <p:txBody>
          <a:bodyPr/>
          <a:lstStyle>
            <a:lvl1pPr>
              <a:defRPr>
                <a:solidFill>
                  <a:schemeClr val="bg1"/>
                </a:solidFill>
              </a:defRPr>
            </a:lvl1pPr>
          </a:lstStyle>
          <a:p>
            <a:r>
              <a:rPr lang="en-US"/>
              <a:t>IBM Quantum / © 2020 IBM Corporation</a:t>
            </a:r>
            <a:endParaRPr lang="en-US" dirty="0"/>
          </a:p>
        </p:txBody>
      </p:sp>
      <p:sp>
        <p:nvSpPr>
          <p:cNvPr id="4" name="Slide Number Placeholde"/>
          <p:cNvSpPr>
            <a:spLocks noGrp="1"/>
          </p:cNvSpPr>
          <p:nvPr>
            <p:ph type="sldNum" sz="quarter" idx="11"/>
          </p:nvPr>
        </p:nvSpPr>
        <p:spPr/>
        <p:txBody>
          <a:bodyPr/>
          <a:lstStyle>
            <a:lvl1pPr>
              <a:defRPr>
                <a:solidFill>
                  <a:schemeClr val="bg1"/>
                </a:solidFill>
              </a:defRPr>
            </a:lvl1pPr>
          </a:lstStyle>
          <a:p>
            <a:fld id="{59395FB3-9C97-154F-86B2-7E381B951268}" type="slidenum">
              <a:rPr lang="en-US" smtClean="0"/>
              <a:pPr/>
              <a:t>‹#›</a:t>
            </a:fld>
            <a:endParaRPr lang="en-US" dirty="0"/>
          </a:p>
        </p:txBody>
      </p:sp>
      <p:pic>
        <p:nvPicPr>
          <p:cNvPr id="9" name="Picture 8">
            <a:extLst>
              <a:ext uri="{FF2B5EF4-FFF2-40B4-BE49-F238E27FC236}">
                <a16:creationId xmlns:a16="http://schemas.microsoft.com/office/drawing/2014/main" id="{6BCFE05A-7200-A940-9456-D3383C4107FF}"/>
              </a:ext>
            </a:extLst>
          </p:cNvPr>
          <p:cNvPicPr>
            <a:picLocks/>
          </p:cNvPicPr>
          <p:nvPr userDrawn="1"/>
        </p:nvPicPr>
        <p:blipFill>
          <a:blip r:embed="rId2"/>
          <a:stretch>
            <a:fillRect/>
          </a:stretch>
        </p:blipFill>
        <p:spPr>
          <a:xfrm>
            <a:off x="7553976" y="0"/>
            <a:ext cx="1609344" cy="612648"/>
          </a:xfrm>
          <a:prstGeom prst="rect">
            <a:avLst/>
          </a:prstGeom>
        </p:spPr>
      </p:pic>
    </p:spTree>
    <p:extLst>
      <p:ext uri="{BB962C8B-B14F-4D97-AF65-F5344CB8AC3E}">
        <p14:creationId xmlns:p14="http://schemas.microsoft.com/office/powerpoint/2010/main" val="19659235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hank you">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210312" y="201168"/>
            <a:ext cx="4133088" cy="804672"/>
          </a:xfrm>
        </p:spPr>
        <p:txBody>
          <a:bodyPr/>
          <a:lstStyle/>
          <a:p>
            <a:r>
              <a:rPr lang="en-US" dirty="0"/>
              <a:t>Thank you</a:t>
            </a:r>
          </a:p>
        </p:txBody>
      </p:sp>
      <p:sp>
        <p:nvSpPr>
          <p:cNvPr id="8" name="Text Placeholder 1"/>
          <p:cNvSpPr>
            <a:spLocks noGrp="1"/>
          </p:cNvSpPr>
          <p:nvPr>
            <p:ph type="body" sz="quarter" idx="13" hasCustomPrompt="1"/>
          </p:nvPr>
        </p:nvSpPr>
        <p:spPr>
          <a:xfrm>
            <a:off x="219456" y="1261873"/>
            <a:ext cx="4123944" cy="1309877"/>
          </a:xfrm>
        </p:spPr>
        <p:txBody>
          <a:bodyPr/>
          <a:lstStyle>
            <a:lvl1pPr>
              <a:spcBef>
                <a:spcPts val="0"/>
              </a:spcBef>
              <a:defRPr sz="1000"/>
            </a:lvl1pPr>
            <a:lvl2pPr marL="0" indent="0">
              <a:spcBef>
                <a:spcPts val="0"/>
              </a:spcBef>
              <a:buNone/>
              <a:defRPr/>
            </a:lvl2pPr>
            <a:lvl3pPr marL="201615" indent="0">
              <a:buNone/>
              <a:defRPr/>
            </a:lvl3pPr>
            <a:lvl4pPr marL="434981" indent="0">
              <a:buNone/>
              <a:defRPr/>
            </a:lvl4pPr>
            <a:lvl5pPr marL="631833" indent="0">
              <a:buNone/>
              <a:defRPr/>
            </a:lvl5pPr>
          </a:lstStyle>
          <a:p>
            <a:r>
              <a:rPr lang="en-US" dirty="0"/>
              <a:t>First </a:t>
            </a:r>
            <a:r>
              <a:rPr lang="en-US" dirty="0" err="1"/>
              <a:t>Lastname</a:t>
            </a:r>
            <a:endParaRPr lang="en-US" dirty="0"/>
          </a:p>
          <a:p>
            <a:r>
              <a:rPr lang="en-US" dirty="0"/>
              <a:t>Job Title</a:t>
            </a:r>
          </a:p>
          <a:p>
            <a:r>
              <a:rPr lang="en-US" dirty="0"/>
              <a:t>—</a:t>
            </a:r>
          </a:p>
          <a:p>
            <a:r>
              <a:rPr lang="en-US" dirty="0" err="1"/>
              <a:t>firstlastname@us.ibm.com</a:t>
            </a:r>
            <a:endParaRPr lang="en-US" dirty="0"/>
          </a:p>
          <a:p>
            <a:r>
              <a:rPr lang="en-US" dirty="0"/>
              <a:t>+1-555-555-5555</a:t>
            </a:r>
          </a:p>
          <a:p>
            <a:r>
              <a:rPr lang="en-US" dirty="0" err="1"/>
              <a:t>ibm.com</a:t>
            </a:r>
            <a:endParaRPr lang="en-US" dirty="0"/>
          </a:p>
        </p:txBody>
      </p:sp>
      <p:sp>
        <p:nvSpPr>
          <p:cNvPr id="6" name="Text Placeholder 2">
            <a:extLst>
              <a:ext uri="{FF2B5EF4-FFF2-40B4-BE49-F238E27FC236}">
                <a16:creationId xmlns:a16="http://schemas.microsoft.com/office/drawing/2014/main" id="{1B66D531-042B-494C-8702-5C43B76E6584}"/>
              </a:ext>
            </a:extLst>
          </p:cNvPr>
          <p:cNvSpPr>
            <a:spLocks noGrp="1"/>
          </p:cNvSpPr>
          <p:nvPr>
            <p:ph type="body" sz="quarter" idx="14" hasCustomPrompt="1"/>
          </p:nvPr>
        </p:nvSpPr>
        <p:spPr>
          <a:xfrm>
            <a:off x="223658" y="3205697"/>
            <a:ext cx="6405743" cy="1309876"/>
          </a:xfrm>
        </p:spPr>
        <p:txBody>
          <a:bodyPr anchor="b"/>
          <a:lstStyle>
            <a:lvl1pPr>
              <a:spcBef>
                <a:spcPts val="300"/>
              </a:spcBef>
              <a:defRPr sz="600"/>
            </a:lvl1pPr>
            <a:lvl2pPr>
              <a:defRPr sz="600"/>
            </a:lvl2pPr>
            <a:lvl3pPr>
              <a:defRPr sz="600"/>
            </a:lvl3pPr>
            <a:lvl4pPr>
              <a:defRPr sz="600"/>
            </a:lvl4pPr>
            <a:lvl5pPr>
              <a:defRPr sz="600"/>
            </a:lvl5pPr>
          </a:lstStyle>
          <a:p>
            <a:r>
              <a:rPr lang="en-US" dirty="0"/>
              <a:t>© Copyright IBM Corporation 2020. All rights reserved. The information contained in these materials is provided for informational purposes only, and is provided AS IS without warranty of any kind, express or implied. Any statement of direction represents IBM’s current intent, is subject to change or withdrawal, and represent only goals and objectives. IBM, the IBM logo, and </a:t>
            </a:r>
            <a:r>
              <a:rPr lang="en-US" dirty="0" err="1"/>
              <a:t>ibm.com</a:t>
            </a:r>
            <a:r>
              <a:rPr lang="en-US" dirty="0"/>
              <a:t> are trademarks of IBM Corp., registered in many jurisdictions worldwide. Other product and service names might be trademarks of IBM or other companies. A current list of IBM trademarks is available at </a:t>
            </a:r>
            <a:r>
              <a:rPr lang="en-US" dirty="0">
                <a:hlinkClick r:id="rId2"/>
              </a:rPr>
              <a:t>Copyright and trademark information</a:t>
            </a:r>
            <a:r>
              <a:rPr lang="en-US" dirty="0"/>
              <a:t>.</a:t>
            </a:r>
          </a:p>
        </p:txBody>
      </p:sp>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Tree>
    <p:extLst>
      <p:ext uri="{BB962C8B-B14F-4D97-AF65-F5344CB8AC3E}">
        <p14:creationId xmlns:p14="http://schemas.microsoft.com/office/powerpoint/2010/main" val="30086963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IBM sign off">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8" name="Picture 7">
            <a:extLst>
              <a:ext uri="{FF2B5EF4-FFF2-40B4-BE49-F238E27FC236}">
                <a16:creationId xmlns:a16="http://schemas.microsoft.com/office/drawing/2014/main" id="{CFF5C387-486D-AB4A-BFE7-AD6AF72450BA}"/>
              </a:ext>
            </a:extLst>
          </p:cNvPr>
          <p:cNvPicPr>
            <a:picLocks noChangeAspect="1"/>
          </p:cNvPicPr>
          <p:nvPr userDrawn="1"/>
        </p:nvPicPr>
        <p:blipFill>
          <a:blip r:embed="rId2"/>
          <a:stretch>
            <a:fillRect/>
          </a:stretch>
        </p:blipFill>
        <p:spPr>
          <a:xfrm>
            <a:off x="2882215" y="1922526"/>
            <a:ext cx="3379570" cy="1298448"/>
          </a:xfrm>
          <a:prstGeom prst="rect">
            <a:avLst/>
          </a:prstGeom>
        </p:spPr>
      </p:pic>
    </p:spTree>
    <p:extLst>
      <p:ext uri="{BB962C8B-B14F-4D97-AF65-F5344CB8AC3E}">
        <p14:creationId xmlns:p14="http://schemas.microsoft.com/office/powerpoint/2010/main" val="280591267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BM sign off">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pic>
        <p:nvPicPr>
          <p:cNvPr id="5" name="Picture" descr="IBM 8-bar logo">
            <a:extLst>
              <a:ext uri="{FF2B5EF4-FFF2-40B4-BE49-F238E27FC236}">
                <a16:creationId xmlns:a16="http://schemas.microsoft.com/office/drawing/2014/main" id="{0C50FF1F-2B6D-2A45-A175-27DFE88C5352}"/>
              </a:ext>
            </a:extLst>
          </p:cNvPr>
          <p:cNvPicPr>
            <a:picLocks noChangeAspect="1"/>
          </p:cNvPicPr>
          <p:nvPr userDrawn="1"/>
        </p:nvPicPr>
        <p:blipFill>
          <a:blip r:embed="rId2"/>
          <a:stretch>
            <a:fillRect/>
          </a:stretch>
        </p:blipFill>
        <p:spPr>
          <a:xfrm>
            <a:off x="3923196" y="2312885"/>
            <a:ext cx="1297608" cy="517732"/>
          </a:xfrm>
          <a:prstGeom prst="rect">
            <a:avLst/>
          </a:prstGeom>
        </p:spPr>
      </p:pic>
    </p:spTree>
    <p:extLst>
      <p:ext uri="{BB962C8B-B14F-4D97-AF65-F5344CB8AC3E}">
        <p14:creationId xmlns:p14="http://schemas.microsoft.com/office/powerpoint/2010/main" val="2198369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divider (footer)">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5" name="Title 4">
            <a:extLst>
              <a:ext uri="{FF2B5EF4-FFF2-40B4-BE49-F238E27FC236}">
                <a16:creationId xmlns:a16="http://schemas.microsoft.com/office/drawing/2014/main" id="{EF04BD5F-CEAE-9249-AC0F-4EF97A2B285B}"/>
              </a:ext>
            </a:extLst>
          </p:cNvPr>
          <p:cNvSpPr>
            <a:spLocks noGrp="1"/>
          </p:cNvSpPr>
          <p:nvPr>
            <p:ph type="title" hasCustomPrompt="1"/>
          </p:nvPr>
        </p:nvSpPr>
        <p:spPr>
          <a:xfrm>
            <a:off x="210312" y="201168"/>
            <a:ext cx="4142232" cy="1729232"/>
          </a:xfrm>
        </p:spPr>
        <p:txBody>
          <a:bodyPr/>
          <a:lstStyle/>
          <a:p>
            <a:r>
              <a:rPr lang="en-US" dirty="0"/>
              <a:t>Click to edit Master title style (3 sizes for title text available) - with footer</a:t>
            </a:r>
          </a:p>
        </p:txBody>
      </p:sp>
      <p:pic>
        <p:nvPicPr>
          <p:cNvPr id="7" name="Picture 6">
            <a:extLst>
              <a:ext uri="{FF2B5EF4-FFF2-40B4-BE49-F238E27FC236}">
                <a16:creationId xmlns:a16="http://schemas.microsoft.com/office/drawing/2014/main" id="{42D2E41E-4947-9F4A-A22A-FAB43A2DE943}"/>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865361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divider (blue)">
    <p:bg>
      <p:bgPr>
        <a:solidFill>
          <a:schemeClr val="accent1"/>
        </a:solidFill>
        <a:effectLst/>
      </p:bgPr>
    </p:bg>
    <p:spTree>
      <p:nvGrpSpPr>
        <p:cNvPr id="1" name=""/>
        <p:cNvGrpSpPr/>
        <p:nvPr/>
      </p:nvGrpSpPr>
      <p:grpSpPr>
        <a:xfrm>
          <a:off x="0" y="0"/>
          <a:ext cx="0" cy="0"/>
          <a:chOff x="0" y="0"/>
          <a:chExt cx="0" cy="0"/>
        </a:xfrm>
      </p:grpSpPr>
      <p:sp>
        <p:nvSpPr>
          <p:cNvPr id="3" name="Footer Placeholder"/>
          <p:cNvSpPr>
            <a:spLocks noGrp="1"/>
          </p:cNvSpPr>
          <p:nvPr>
            <p:ph type="ftr" sz="quarter" idx="10"/>
          </p:nvPr>
        </p:nvSpPr>
        <p:spPr/>
        <p:txBody>
          <a:body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p>
            <a:fld id="{59395FB3-9C97-154F-86B2-7E381B951268}" type="slidenum">
              <a:rPr lang="en-US" smtClean="0"/>
              <a:pPr/>
              <a:t>‹#›</a:t>
            </a:fld>
            <a:endParaRPr lang="en-US" dirty="0"/>
          </a:p>
        </p:txBody>
      </p:sp>
      <p:sp>
        <p:nvSpPr>
          <p:cNvPr id="6" name="Title 5">
            <a:extLst>
              <a:ext uri="{FF2B5EF4-FFF2-40B4-BE49-F238E27FC236}">
                <a16:creationId xmlns:a16="http://schemas.microsoft.com/office/drawing/2014/main" id="{5D677529-0580-5640-87D8-6219EDE5C095}"/>
              </a:ext>
            </a:extLst>
          </p:cNvPr>
          <p:cNvSpPr>
            <a:spLocks noGrp="1"/>
          </p:cNvSpPr>
          <p:nvPr>
            <p:ph type="title" hasCustomPrompt="1"/>
          </p:nvPr>
        </p:nvSpPr>
        <p:spPr>
          <a:xfrm>
            <a:off x="210312" y="201168"/>
            <a:ext cx="4142232" cy="1729232"/>
          </a:xfrm>
        </p:spPr>
        <p:txBody>
          <a:bodyPr/>
          <a:lstStyle/>
          <a:p>
            <a:r>
              <a:rPr lang="en-US" dirty="0"/>
              <a:t>Click to edit Master title style (3 sizes for title text available) – blue divider</a:t>
            </a:r>
          </a:p>
        </p:txBody>
      </p:sp>
      <p:pic>
        <p:nvPicPr>
          <p:cNvPr id="8" name="Picture 7">
            <a:extLst>
              <a:ext uri="{FF2B5EF4-FFF2-40B4-BE49-F238E27FC236}">
                <a16:creationId xmlns:a16="http://schemas.microsoft.com/office/drawing/2014/main" id="{B923E7D4-2DC2-0743-BE51-9206E1319186}"/>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770909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Xlg tex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37160" y="91440"/>
            <a:ext cx="6949440" cy="4404360"/>
          </a:xfrm>
        </p:spPr>
        <p:txBody>
          <a:bodyPr/>
          <a:lstStyle>
            <a:lvl1pPr>
              <a:lnSpc>
                <a:spcPct val="90000"/>
              </a:lnSpc>
              <a:defRPr sz="9200" b="0" i="0">
                <a:solidFill>
                  <a:schemeClr val="accent3"/>
                </a:solidFill>
                <a:latin typeface="IBM Plex Sans SemiBold" panose="020B0503050203000203" pitchFamily="34" charset="77"/>
              </a:defRPr>
            </a:lvl1pPr>
          </a:lstStyle>
          <a:p>
            <a:r>
              <a:rPr lang="en-US" dirty="0"/>
              <a:t>High impact </a:t>
            </a:r>
            <a:br>
              <a:rPr lang="en-US" dirty="0"/>
            </a:br>
            <a:r>
              <a:rPr lang="en-US" dirty="0" err="1"/>
              <a:t>xlg</a:t>
            </a:r>
            <a:r>
              <a:rPr lang="en-US" dirty="0"/>
              <a:t> text</a:t>
            </a:r>
          </a:p>
        </p:txBody>
      </p:sp>
      <p:sp>
        <p:nvSpPr>
          <p:cNvPr id="3" name="Footer Placeholder"/>
          <p:cNvSpPr>
            <a:spLocks noGrp="1"/>
          </p:cNvSpPr>
          <p:nvPr>
            <p:ph type="ftr" sz="quarter" idx="10"/>
          </p:nvPr>
        </p:nvSpPr>
        <p:spPr/>
        <p:txBody>
          <a:bodyPr/>
          <a:lstStyle>
            <a:lvl1pPr>
              <a:defRPr>
                <a:latin typeface="IBM Plex Sans" panose="020B0503050203000203" pitchFamily="34" charset="0"/>
              </a:defRPr>
            </a:lvl1pPr>
          </a:lstStyle>
          <a:p>
            <a:r>
              <a:rPr lang="en-US"/>
              <a:t>IBM Quantum / © 2020 IBM Corporation</a:t>
            </a:r>
            <a:endParaRPr lang="en-US" dirty="0"/>
          </a:p>
        </p:txBody>
      </p:sp>
      <p:sp>
        <p:nvSpPr>
          <p:cNvPr id="4" name="Slide Number Placeholder"/>
          <p:cNvSpPr>
            <a:spLocks noGrp="1"/>
          </p:cNvSpPr>
          <p:nvPr>
            <p:ph type="sldNum" sz="quarter" idx="11"/>
          </p:nvPr>
        </p:nvSpPr>
        <p:spPr/>
        <p:txBody>
          <a:bodyPr/>
          <a:lstStyle>
            <a:lvl1pPr>
              <a:defRPr>
                <a:latin typeface="IBM Plex Sans" panose="020B0503050203000203" pitchFamily="34" charset="0"/>
              </a:defRPr>
            </a:lvl1pPr>
          </a:lstStyle>
          <a:p>
            <a:fld id="{59395FB3-9C97-154F-86B2-7E381B951268}" type="slidenum">
              <a:rPr lang="en-US" smtClean="0"/>
              <a:pPr/>
              <a:t>‹#›</a:t>
            </a:fld>
            <a:endParaRPr lang="en-US" dirty="0"/>
          </a:p>
        </p:txBody>
      </p:sp>
      <p:pic>
        <p:nvPicPr>
          <p:cNvPr id="7" name="Picture 6">
            <a:extLst>
              <a:ext uri="{FF2B5EF4-FFF2-40B4-BE49-F238E27FC236}">
                <a16:creationId xmlns:a16="http://schemas.microsoft.com/office/drawing/2014/main" id="{30210F52-CF6C-094F-952B-902FB639B49E}"/>
              </a:ext>
            </a:extLst>
          </p:cNvPr>
          <p:cNvPicPr>
            <a:picLocks noChangeAspect="1"/>
          </p:cNvPicPr>
          <p:nvPr userDrawn="1"/>
        </p:nvPicPr>
        <p:blipFill>
          <a:blip r:embed="rId2"/>
          <a:stretch>
            <a:fillRect/>
          </a:stretch>
        </p:blipFill>
        <p:spPr>
          <a:xfrm>
            <a:off x="7554820" y="-3220"/>
            <a:ext cx="1605280" cy="616758"/>
          </a:xfrm>
          <a:prstGeom prst="rect">
            <a:avLst/>
          </a:prstGeom>
        </p:spPr>
      </p:pic>
    </p:spTree>
    <p:extLst>
      <p:ext uri="{BB962C8B-B14F-4D97-AF65-F5344CB8AC3E}">
        <p14:creationId xmlns:p14="http://schemas.microsoft.com/office/powerpoint/2010/main" val="120112377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theme" Target="../theme/theme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Title Placeholder"/>
          <p:cNvSpPr>
            <a:spLocks noGrp="1"/>
          </p:cNvSpPr>
          <p:nvPr>
            <p:ph type="title"/>
          </p:nvPr>
        </p:nvSpPr>
        <p:spPr>
          <a:xfrm>
            <a:off x="210312" y="201168"/>
            <a:ext cx="4142232" cy="4294632"/>
          </a:xfrm>
          <a:prstGeom prst="rect">
            <a:avLst/>
          </a:prstGeom>
        </p:spPr>
        <p:txBody>
          <a:bodyPr vert="horz" lIns="0" tIns="0" rIns="0" bIns="0" rtlCol="0" anchor="t">
            <a:noAutofit/>
          </a:bodyPr>
          <a:lstStyle/>
          <a:p>
            <a:r>
              <a:rPr lang="en-GB"/>
              <a:t>Click to edit Master title style</a:t>
            </a:r>
            <a:endParaRPr lang="en-US" dirty="0"/>
          </a:p>
        </p:txBody>
      </p:sp>
      <p:sp>
        <p:nvSpPr>
          <p:cNvPr id="5" name="Text Placeholder"/>
          <p:cNvSpPr>
            <a:spLocks noGrp="1"/>
          </p:cNvSpPr>
          <p:nvPr>
            <p:ph type="body" idx="1"/>
          </p:nvPr>
        </p:nvSpPr>
        <p:spPr>
          <a:xfrm>
            <a:off x="4791456" y="201168"/>
            <a:ext cx="4123944" cy="4294632"/>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Footer Placeholder"/>
          <p:cNvSpPr>
            <a:spLocks noGrp="1"/>
          </p:cNvSpPr>
          <p:nvPr>
            <p:ph type="ftr" sz="quarter" idx="3"/>
          </p:nvPr>
        </p:nvSpPr>
        <p:spPr>
          <a:xfrm>
            <a:off x="228666" y="4787900"/>
            <a:ext cx="4114735" cy="166687"/>
          </a:xfrm>
          <a:prstGeom prst="rect">
            <a:avLst/>
          </a:prstGeom>
        </p:spPr>
        <p:txBody>
          <a:bodyPr vert="horz" lIns="0" tIns="0" rIns="0" bIns="0" rtlCol="0" anchor="ctr"/>
          <a:lstStyle>
            <a:lvl1pPr marL="0" marR="0" indent="0" algn="l" defTabSz="685992" rtl="0" eaLnBrk="1" fontAlgn="auto" latinLnBrk="0" hangingPunct="1">
              <a:lnSpc>
                <a:spcPct val="100000"/>
              </a:lnSpc>
              <a:spcBef>
                <a:spcPts val="0"/>
              </a:spcBef>
              <a:spcAft>
                <a:spcPts val="0"/>
              </a:spcAft>
              <a:buClrTx/>
              <a:buSzTx/>
              <a:buFontTx/>
              <a:buNone/>
              <a:tabLst/>
              <a:defRPr sz="600">
                <a:solidFill>
                  <a:schemeClr val="tx1"/>
                </a:solidFill>
                <a:latin typeface="IBM Plex Sans" panose="020B0503050203000203" pitchFamily="34" charset="0"/>
              </a:defRPr>
            </a:lvl1pPr>
          </a:lstStyle>
          <a:p>
            <a:r>
              <a:rPr lang="en-US"/>
              <a:t>IBM Quantum / © 2020 IBM Corporation</a:t>
            </a:r>
            <a:endParaRPr lang="en-US" dirty="0"/>
          </a:p>
        </p:txBody>
      </p:sp>
      <p:sp>
        <p:nvSpPr>
          <p:cNvPr id="8" name="Slide Number Placeholder"/>
          <p:cNvSpPr>
            <a:spLocks noGrp="1"/>
          </p:cNvSpPr>
          <p:nvPr>
            <p:ph type="sldNum" sz="quarter" idx="4"/>
          </p:nvPr>
        </p:nvSpPr>
        <p:spPr>
          <a:xfrm>
            <a:off x="7086601" y="4787900"/>
            <a:ext cx="1828732" cy="166687"/>
          </a:xfrm>
          <a:prstGeom prst="rect">
            <a:avLst/>
          </a:prstGeom>
        </p:spPr>
        <p:txBody>
          <a:bodyPr vert="horz" lIns="0" tIns="0" rIns="0" bIns="0" rtlCol="0" anchor="ctr"/>
          <a:lstStyle>
            <a:lvl1pPr algn="r">
              <a:defRPr sz="600">
                <a:solidFill>
                  <a:schemeClr val="tx1"/>
                </a:solidFill>
                <a:latin typeface="IBM Plex Sans" panose="020B0503050203000203" pitchFamily="34" charset="0"/>
              </a:defRPr>
            </a:lvl1pPr>
          </a:lstStyle>
          <a:p>
            <a:fld id="{59395FB3-9C97-154F-86B2-7E381B951268}" type="slidenum">
              <a:rPr lang="en-US" smtClean="0"/>
              <a:pPr/>
              <a:t>‹#›</a:t>
            </a:fld>
            <a:endParaRPr lang="en-US" dirty="0"/>
          </a:p>
        </p:txBody>
      </p:sp>
      <p:grpSp>
        <p:nvGrpSpPr>
          <p:cNvPr id="59" name="Group 1" descr="Outside edge tick marks for alignment">
            <a:extLst>
              <a:ext uri="{C183D7F6-B498-43B3-948B-1728B52AA6E4}">
                <adec:decorative xmlns:adec="http://schemas.microsoft.com/office/drawing/2017/decorative" val="0"/>
              </a:ext>
            </a:extLst>
          </p:cNvPr>
          <p:cNvGrpSpPr/>
          <p:nvPr userDrawn="1"/>
        </p:nvGrpSpPr>
        <p:grpSpPr>
          <a:xfrm>
            <a:off x="-109730" y="-110490"/>
            <a:ext cx="9364220" cy="5364480"/>
            <a:chOff x="-109730" y="-110490"/>
            <a:chExt cx="9364220" cy="5364480"/>
          </a:xfrm>
        </p:grpSpPr>
        <p:grpSp>
          <p:nvGrpSpPr>
            <p:cNvPr id="60" name="Group 59"/>
            <p:cNvGrpSpPr/>
            <p:nvPr userDrawn="1"/>
          </p:nvGrpSpPr>
          <p:grpSpPr>
            <a:xfrm>
              <a:off x="228600" y="-110490"/>
              <a:ext cx="8686732" cy="91440"/>
              <a:chOff x="228600" y="-152400"/>
              <a:chExt cx="8686732" cy="152400"/>
            </a:xfrm>
          </p:grpSpPr>
          <p:cxnSp>
            <p:nvCxnSpPr>
              <p:cNvPr id="93" name="Straight Connector 92">
                <a:extLst>
                  <a:ext uri="{C183D7F6-B498-43B3-948B-1728B52AA6E4}">
                    <adec:decorative xmlns:adec="http://schemas.microsoft.com/office/drawing/2017/decorative" val="1"/>
                  </a:ext>
                </a:extLst>
              </p:cNvPr>
              <p:cNvCxnSpPr/>
              <p:nvPr userDrawn="1"/>
            </p:nvCxnSpPr>
            <p:spPr bwMode="auto">
              <a:xfrm rot="5400000" flipH="1">
                <a:off x="152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4" name="Straight Connector 93">
                <a:extLst>
                  <a:ext uri="{C183D7F6-B498-43B3-948B-1728B52AA6E4}">
                    <adec:decorative xmlns:adec="http://schemas.microsoft.com/office/drawing/2017/decorative" val="1"/>
                  </a:ext>
                </a:extLst>
              </p:cNvPr>
              <p:cNvCxnSpPr/>
              <p:nvPr userDrawn="1"/>
            </p:nvCxnSpPr>
            <p:spPr bwMode="auto">
              <a:xfrm rot="5400000" flipH="1">
                <a:off x="1981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5" name="Straight Connector 94">
                <a:extLst>
                  <a:ext uri="{C183D7F6-B498-43B3-948B-1728B52AA6E4}">
                    <adec:decorative xmlns:adec="http://schemas.microsoft.com/office/drawing/2017/decorative" val="1"/>
                  </a:ext>
                </a:extLst>
              </p:cNvPr>
              <p:cNvCxnSpPr/>
              <p:nvPr userDrawn="1"/>
            </p:nvCxnSpPr>
            <p:spPr bwMode="auto">
              <a:xfrm rot="5400000" flipH="1">
                <a:off x="2209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6" name="Straight Connector 95">
                <a:extLst>
                  <a:ext uri="{C183D7F6-B498-43B3-948B-1728B52AA6E4}">
                    <adec:decorative xmlns:adec="http://schemas.microsoft.com/office/drawing/2017/decorative" val="1"/>
                  </a:ext>
                </a:extLst>
              </p:cNvPr>
              <p:cNvCxnSpPr/>
              <p:nvPr userDrawn="1"/>
            </p:nvCxnSpPr>
            <p:spPr bwMode="auto">
              <a:xfrm rot="5400000" flipH="1">
                <a:off x="2438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7" name="Straight Connector 96">
                <a:extLst>
                  <a:ext uri="{C183D7F6-B498-43B3-948B-1728B52AA6E4}">
                    <adec:decorative xmlns:adec="http://schemas.microsoft.com/office/drawing/2017/decorative" val="1"/>
                  </a:ext>
                </a:extLst>
              </p:cNvPr>
              <p:cNvCxnSpPr/>
              <p:nvPr userDrawn="1"/>
            </p:nvCxnSpPr>
            <p:spPr bwMode="auto">
              <a:xfrm rot="5400000" flipH="1">
                <a:off x="4267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8" name="Straight Connector 97">
                <a:extLst>
                  <a:ext uri="{C183D7F6-B498-43B3-948B-1728B52AA6E4}">
                    <adec:decorative xmlns:adec="http://schemas.microsoft.com/office/drawing/2017/decorative" val="1"/>
                  </a:ext>
                </a:extLst>
              </p:cNvPr>
              <p:cNvCxnSpPr/>
              <p:nvPr userDrawn="1"/>
            </p:nvCxnSpPr>
            <p:spPr bwMode="auto">
              <a:xfrm rot="5400000" flipH="1">
                <a:off x="4495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9" name="Straight Connector 98">
                <a:extLst>
                  <a:ext uri="{C183D7F6-B498-43B3-948B-1728B52AA6E4}">
                    <adec:decorative xmlns:adec="http://schemas.microsoft.com/office/drawing/2017/decorative" val="1"/>
                  </a:ext>
                </a:extLst>
              </p:cNvPr>
              <p:cNvCxnSpPr/>
              <p:nvPr userDrawn="1"/>
            </p:nvCxnSpPr>
            <p:spPr bwMode="auto">
              <a:xfrm rot="5400000" flipH="1">
                <a:off x="4724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0" name="Straight Connector 99">
                <a:extLst>
                  <a:ext uri="{C183D7F6-B498-43B3-948B-1728B52AA6E4}">
                    <adec:decorative xmlns:adec="http://schemas.microsoft.com/office/drawing/2017/decorative" val="1"/>
                  </a:ext>
                </a:extLst>
              </p:cNvPr>
              <p:cNvCxnSpPr/>
              <p:nvPr userDrawn="1"/>
            </p:nvCxnSpPr>
            <p:spPr bwMode="auto">
              <a:xfrm rot="5400000" flipH="1">
                <a:off x="6553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1" name="Straight Connector 100">
                <a:extLst>
                  <a:ext uri="{C183D7F6-B498-43B3-948B-1728B52AA6E4}">
                    <adec:decorative xmlns:adec="http://schemas.microsoft.com/office/drawing/2017/decorative" val="1"/>
                  </a:ext>
                </a:extLst>
              </p:cNvPr>
              <p:cNvCxnSpPr/>
              <p:nvPr userDrawn="1"/>
            </p:nvCxnSpPr>
            <p:spPr bwMode="auto">
              <a:xfrm rot="5400000" flipH="1">
                <a:off x="6781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2" name="Straight Connector 101">
                <a:extLst>
                  <a:ext uri="{C183D7F6-B498-43B3-948B-1728B52AA6E4}">
                    <adec:decorative xmlns:adec="http://schemas.microsoft.com/office/drawing/2017/decorative" val="1"/>
                  </a:ext>
                </a:extLst>
              </p:cNvPr>
              <p:cNvCxnSpPr/>
              <p:nvPr userDrawn="1"/>
            </p:nvCxnSpPr>
            <p:spPr bwMode="auto">
              <a:xfrm rot="5400000" flipH="1">
                <a:off x="7010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3" name="Straight Connector 102">
                <a:extLst>
                  <a:ext uri="{C183D7F6-B498-43B3-948B-1728B52AA6E4}">
                    <adec:decorative xmlns:adec="http://schemas.microsoft.com/office/drawing/2017/decorative" val="1"/>
                  </a:ext>
                </a:extLst>
              </p:cNvPr>
              <p:cNvCxnSpPr/>
              <p:nvPr userDrawn="1"/>
            </p:nvCxnSpPr>
            <p:spPr bwMode="auto">
              <a:xfrm rot="5400000" flipH="1">
                <a:off x="8839132"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1" name="Group 60"/>
            <p:cNvGrpSpPr/>
            <p:nvPr userDrawn="1"/>
          </p:nvGrpSpPr>
          <p:grpSpPr>
            <a:xfrm>
              <a:off x="228600" y="5162550"/>
              <a:ext cx="8686732" cy="91440"/>
              <a:chOff x="228600" y="5143500"/>
              <a:chExt cx="8686732" cy="152400"/>
            </a:xfrm>
          </p:grpSpPr>
          <p:cxnSp>
            <p:nvCxnSpPr>
              <p:cNvPr id="82" name="Straight Connector 81">
                <a:extLst>
                  <a:ext uri="{C183D7F6-B498-43B3-948B-1728B52AA6E4}">
                    <adec:decorative xmlns:adec="http://schemas.microsoft.com/office/drawing/2017/decorative" val="1"/>
                  </a:ext>
                </a:extLst>
              </p:cNvPr>
              <p:cNvCxnSpPr/>
              <p:nvPr userDrawn="1"/>
            </p:nvCxnSpPr>
            <p:spPr bwMode="auto">
              <a:xfrm rot="5400000" flipH="1">
                <a:off x="152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3" name="Straight Connector 82">
                <a:extLst>
                  <a:ext uri="{C183D7F6-B498-43B3-948B-1728B52AA6E4}">
                    <adec:decorative xmlns:adec="http://schemas.microsoft.com/office/drawing/2017/decorative" val="1"/>
                  </a:ext>
                </a:extLst>
              </p:cNvPr>
              <p:cNvCxnSpPr/>
              <p:nvPr userDrawn="1"/>
            </p:nvCxnSpPr>
            <p:spPr bwMode="auto">
              <a:xfrm rot="5400000" flipH="1">
                <a:off x="1981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4" name="Straight Connector 83">
                <a:extLst>
                  <a:ext uri="{C183D7F6-B498-43B3-948B-1728B52AA6E4}">
                    <adec:decorative xmlns:adec="http://schemas.microsoft.com/office/drawing/2017/decorative" val="1"/>
                  </a:ext>
                </a:extLst>
              </p:cNvPr>
              <p:cNvCxnSpPr/>
              <p:nvPr userDrawn="1"/>
            </p:nvCxnSpPr>
            <p:spPr bwMode="auto">
              <a:xfrm rot="5400000" flipH="1">
                <a:off x="2209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5" name="Straight Connector 84">
                <a:extLst>
                  <a:ext uri="{C183D7F6-B498-43B3-948B-1728B52AA6E4}">
                    <adec:decorative xmlns:adec="http://schemas.microsoft.com/office/drawing/2017/decorative" val="1"/>
                  </a:ext>
                </a:extLst>
              </p:cNvPr>
              <p:cNvCxnSpPr/>
              <p:nvPr userDrawn="1"/>
            </p:nvCxnSpPr>
            <p:spPr bwMode="auto">
              <a:xfrm rot="5400000" flipH="1">
                <a:off x="2438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6" name="Straight Connector 85">
                <a:extLst>
                  <a:ext uri="{C183D7F6-B498-43B3-948B-1728B52AA6E4}">
                    <adec:decorative xmlns:adec="http://schemas.microsoft.com/office/drawing/2017/decorative" val="1"/>
                  </a:ext>
                </a:extLst>
              </p:cNvPr>
              <p:cNvCxnSpPr/>
              <p:nvPr userDrawn="1"/>
            </p:nvCxnSpPr>
            <p:spPr bwMode="auto">
              <a:xfrm rot="5400000" flipH="1">
                <a:off x="4267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7" name="Straight Connector 86">
                <a:extLst>
                  <a:ext uri="{C183D7F6-B498-43B3-948B-1728B52AA6E4}">
                    <adec:decorative xmlns:adec="http://schemas.microsoft.com/office/drawing/2017/decorative" val="1"/>
                  </a:ext>
                </a:extLst>
              </p:cNvPr>
              <p:cNvCxnSpPr/>
              <p:nvPr userDrawn="1"/>
            </p:nvCxnSpPr>
            <p:spPr bwMode="auto">
              <a:xfrm rot="5400000" flipH="1">
                <a:off x="4495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8" name="Straight Connector 87">
                <a:extLst>
                  <a:ext uri="{C183D7F6-B498-43B3-948B-1728B52AA6E4}">
                    <adec:decorative xmlns:adec="http://schemas.microsoft.com/office/drawing/2017/decorative" val="1"/>
                  </a:ext>
                </a:extLst>
              </p:cNvPr>
              <p:cNvCxnSpPr/>
              <p:nvPr userDrawn="1"/>
            </p:nvCxnSpPr>
            <p:spPr bwMode="auto">
              <a:xfrm rot="5400000" flipH="1">
                <a:off x="4724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9" name="Straight Connector 88">
                <a:extLst>
                  <a:ext uri="{C183D7F6-B498-43B3-948B-1728B52AA6E4}">
                    <adec:decorative xmlns:adec="http://schemas.microsoft.com/office/drawing/2017/decorative" val="1"/>
                  </a:ext>
                </a:extLst>
              </p:cNvPr>
              <p:cNvCxnSpPr/>
              <p:nvPr userDrawn="1"/>
            </p:nvCxnSpPr>
            <p:spPr bwMode="auto">
              <a:xfrm rot="5400000" flipH="1">
                <a:off x="6553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0" name="Straight Connector 89">
                <a:extLst>
                  <a:ext uri="{C183D7F6-B498-43B3-948B-1728B52AA6E4}">
                    <adec:decorative xmlns:adec="http://schemas.microsoft.com/office/drawing/2017/decorative" val="1"/>
                  </a:ext>
                </a:extLst>
              </p:cNvPr>
              <p:cNvCxnSpPr/>
              <p:nvPr userDrawn="1"/>
            </p:nvCxnSpPr>
            <p:spPr bwMode="auto">
              <a:xfrm rot="5400000" flipH="1">
                <a:off x="6781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1" name="Straight Connector 90">
                <a:extLst>
                  <a:ext uri="{C183D7F6-B498-43B3-948B-1728B52AA6E4}">
                    <adec:decorative xmlns:adec="http://schemas.microsoft.com/office/drawing/2017/decorative" val="1"/>
                  </a:ext>
                </a:extLst>
              </p:cNvPr>
              <p:cNvCxnSpPr/>
              <p:nvPr userDrawn="1"/>
            </p:nvCxnSpPr>
            <p:spPr bwMode="auto">
              <a:xfrm rot="5400000" flipH="1">
                <a:off x="7010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2" name="Straight Connector 91">
                <a:extLst>
                  <a:ext uri="{C183D7F6-B498-43B3-948B-1728B52AA6E4}">
                    <adec:decorative xmlns:adec="http://schemas.microsoft.com/office/drawing/2017/decorative" val="1"/>
                  </a:ext>
                </a:extLst>
              </p:cNvPr>
              <p:cNvCxnSpPr/>
              <p:nvPr userDrawn="1"/>
            </p:nvCxnSpPr>
            <p:spPr bwMode="auto">
              <a:xfrm rot="5400000" flipH="1">
                <a:off x="8839132"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2" name="Group 61"/>
            <p:cNvGrpSpPr/>
            <p:nvPr userDrawn="1"/>
          </p:nvGrpSpPr>
          <p:grpSpPr>
            <a:xfrm>
              <a:off x="-109730" y="237744"/>
              <a:ext cx="91440" cy="4664456"/>
              <a:chOff x="-109730" y="237744"/>
              <a:chExt cx="91440" cy="4664456"/>
            </a:xfrm>
          </p:grpSpPr>
          <p:cxnSp>
            <p:nvCxnSpPr>
              <p:cNvPr id="73" name="Straight Connector 72">
                <a:extLst>
                  <a:ext uri="{C183D7F6-B498-43B3-948B-1728B52AA6E4}">
                    <adec:decorative xmlns:adec="http://schemas.microsoft.com/office/drawing/2017/decorative" val="1"/>
                  </a:ext>
                </a:extLst>
              </p:cNvPr>
              <p:cNvCxnSpPr/>
              <p:nvPr userDrawn="1"/>
            </p:nvCxnSpPr>
            <p:spPr bwMode="auto">
              <a:xfrm flipH="1">
                <a:off x="-109730" y="65379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4" name="Straight Connector 73">
                <a:extLst>
                  <a:ext uri="{C183D7F6-B498-43B3-948B-1728B52AA6E4}">
                    <adec:decorative xmlns:adec="http://schemas.microsoft.com/office/drawing/2017/decorative" val="1"/>
                  </a:ext>
                </a:extLst>
              </p:cNvPr>
              <p:cNvCxnSpPr/>
              <p:nvPr userDrawn="1"/>
            </p:nvCxnSpPr>
            <p:spPr bwMode="auto">
              <a:xfrm flipH="1">
                <a:off x="-109730" y="128930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5" name="Straight Connector 74">
                <a:extLst>
                  <a:ext uri="{C183D7F6-B498-43B3-948B-1728B52AA6E4}">
                    <adec:decorative xmlns:adec="http://schemas.microsoft.com/office/drawing/2017/decorative" val="1"/>
                  </a:ext>
                </a:extLst>
              </p:cNvPr>
              <p:cNvCxnSpPr/>
              <p:nvPr userDrawn="1"/>
            </p:nvCxnSpPr>
            <p:spPr bwMode="auto">
              <a:xfrm flipH="1">
                <a:off x="-109730" y="192938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6" name="Straight Connector 75">
                <a:extLst>
                  <a:ext uri="{C183D7F6-B498-43B3-948B-1728B52AA6E4}">
                    <adec:decorative xmlns:adec="http://schemas.microsoft.com/office/drawing/2017/decorative" val="1"/>
                  </a:ext>
                </a:extLst>
              </p:cNvPr>
              <p:cNvCxnSpPr/>
              <p:nvPr userDrawn="1"/>
            </p:nvCxnSpPr>
            <p:spPr bwMode="auto">
              <a:xfrm flipH="1">
                <a:off x="-109730" y="257099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7" name="Straight Connector 76">
                <a:extLst>
                  <a:ext uri="{C183D7F6-B498-43B3-948B-1728B52AA6E4}">
                    <adec:decorative xmlns:adec="http://schemas.microsoft.com/office/drawing/2017/decorative" val="1"/>
                  </a:ext>
                </a:extLst>
              </p:cNvPr>
              <p:cNvCxnSpPr/>
              <p:nvPr userDrawn="1"/>
            </p:nvCxnSpPr>
            <p:spPr bwMode="auto">
              <a:xfrm flipH="1">
                <a:off x="-109730" y="32095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8" name="Straight Connector 77">
                <a:extLst>
                  <a:ext uri="{C183D7F6-B498-43B3-948B-1728B52AA6E4}">
                    <adec:decorative xmlns:adec="http://schemas.microsoft.com/office/drawing/2017/decorative" val="1"/>
                  </a:ext>
                </a:extLst>
              </p:cNvPr>
              <p:cNvCxnSpPr/>
              <p:nvPr userDrawn="1"/>
            </p:nvCxnSpPr>
            <p:spPr bwMode="auto">
              <a:xfrm flipH="1">
                <a:off x="-109730" y="384962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9" name="Straight Connector 78">
                <a:extLst>
                  <a:ext uri="{C183D7F6-B498-43B3-948B-1728B52AA6E4}">
                    <adec:decorative xmlns:adec="http://schemas.microsoft.com/office/drawing/2017/decorative" val="1"/>
                  </a:ext>
                </a:extLst>
              </p:cNvPr>
              <p:cNvCxnSpPr/>
              <p:nvPr userDrawn="1"/>
            </p:nvCxnSpPr>
            <p:spPr bwMode="auto">
              <a:xfrm flipH="1">
                <a:off x="-109730" y="449427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0" name="Straight Connector 79">
                <a:extLst>
                  <a:ext uri="{C183D7F6-B498-43B3-948B-1728B52AA6E4}">
                    <adec:decorative xmlns:adec="http://schemas.microsoft.com/office/drawing/2017/decorative" val="1"/>
                  </a:ext>
                </a:extLst>
              </p:cNvPr>
              <p:cNvCxnSpPr/>
              <p:nvPr userDrawn="1"/>
            </p:nvCxnSpPr>
            <p:spPr bwMode="auto">
              <a:xfrm flipH="1">
                <a:off x="-109730" y="2377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1" name="Straight Connector 80">
                <a:extLst>
                  <a:ext uri="{C183D7F6-B498-43B3-948B-1728B52AA6E4}">
                    <adec:decorative xmlns:adec="http://schemas.microsoft.com/office/drawing/2017/decorative" val="1"/>
                  </a:ext>
                </a:extLst>
              </p:cNvPr>
              <p:cNvCxnSpPr/>
              <p:nvPr userDrawn="1"/>
            </p:nvCxnSpPr>
            <p:spPr bwMode="auto">
              <a:xfrm flipH="1">
                <a:off x="-109730" y="490220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3" name="Group 62"/>
            <p:cNvGrpSpPr/>
            <p:nvPr userDrawn="1"/>
          </p:nvGrpSpPr>
          <p:grpSpPr>
            <a:xfrm>
              <a:off x="9163050" y="237744"/>
              <a:ext cx="91440" cy="4663440"/>
              <a:chOff x="-109730" y="231394"/>
              <a:chExt cx="91440" cy="4663440"/>
            </a:xfrm>
          </p:grpSpPr>
          <p:cxnSp>
            <p:nvCxnSpPr>
              <p:cNvPr id="64" name="Straight Connector 63">
                <a:extLst>
                  <a:ext uri="{C183D7F6-B498-43B3-948B-1728B52AA6E4}">
                    <adec:decorative xmlns:adec="http://schemas.microsoft.com/office/drawing/2017/decorative" val="1"/>
                  </a:ext>
                </a:extLst>
              </p:cNvPr>
              <p:cNvCxnSpPr/>
              <p:nvPr userDrawn="1"/>
            </p:nvCxnSpPr>
            <p:spPr bwMode="auto">
              <a:xfrm flipH="1">
                <a:off x="-109730" y="64744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5" name="Straight Connector 64">
                <a:extLst>
                  <a:ext uri="{C183D7F6-B498-43B3-948B-1728B52AA6E4}">
                    <adec:decorative xmlns:adec="http://schemas.microsoft.com/office/drawing/2017/decorative" val="1"/>
                  </a:ext>
                </a:extLst>
              </p:cNvPr>
              <p:cNvCxnSpPr/>
              <p:nvPr userDrawn="1"/>
            </p:nvCxnSpPr>
            <p:spPr bwMode="auto">
              <a:xfrm flipH="1">
                <a:off x="-109730" y="128295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6" name="Straight Connector 65">
                <a:extLst>
                  <a:ext uri="{C183D7F6-B498-43B3-948B-1728B52AA6E4}">
                    <adec:decorative xmlns:adec="http://schemas.microsoft.com/office/drawing/2017/decorative" val="1"/>
                  </a:ext>
                </a:extLst>
              </p:cNvPr>
              <p:cNvCxnSpPr/>
              <p:nvPr userDrawn="1"/>
            </p:nvCxnSpPr>
            <p:spPr bwMode="auto">
              <a:xfrm flipH="1">
                <a:off x="-109730" y="19230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7" name="Straight Connector 66">
                <a:extLst>
                  <a:ext uri="{C183D7F6-B498-43B3-948B-1728B52AA6E4}">
                    <adec:decorative xmlns:adec="http://schemas.microsoft.com/office/drawing/2017/decorative" val="1"/>
                  </a:ext>
                </a:extLst>
              </p:cNvPr>
              <p:cNvCxnSpPr/>
              <p:nvPr userDrawn="1"/>
            </p:nvCxnSpPr>
            <p:spPr bwMode="auto">
              <a:xfrm flipH="1">
                <a:off x="-109730" y="256311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8" name="Straight Connector 67">
                <a:extLst>
                  <a:ext uri="{C183D7F6-B498-43B3-948B-1728B52AA6E4}">
                    <adec:decorative xmlns:adec="http://schemas.microsoft.com/office/drawing/2017/decorative" val="1"/>
                  </a:ext>
                </a:extLst>
              </p:cNvPr>
              <p:cNvCxnSpPr/>
              <p:nvPr userDrawn="1"/>
            </p:nvCxnSpPr>
            <p:spPr bwMode="auto">
              <a:xfrm flipH="1">
                <a:off x="-109730" y="32031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9" name="Straight Connector 68">
                <a:extLst>
                  <a:ext uri="{C183D7F6-B498-43B3-948B-1728B52AA6E4}">
                    <adec:decorative xmlns:adec="http://schemas.microsoft.com/office/drawing/2017/decorative" val="1"/>
                  </a:ext>
                </a:extLst>
              </p:cNvPr>
              <p:cNvCxnSpPr/>
              <p:nvPr userDrawn="1"/>
            </p:nvCxnSpPr>
            <p:spPr bwMode="auto">
              <a:xfrm flipH="1">
                <a:off x="-109730" y="384327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0" name="Straight Connector 69">
                <a:extLst>
                  <a:ext uri="{C183D7F6-B498-43B3-948B-1728B52AA6E4}">
                    <adec:decorative xmlns:adec="http://schemas.microsoft.com/office/drawing/2017/decorative" val="1"/>
                  </a:ext>
                </a:extLst>
              </p:cNvPr>
              <p:cNvCxnSpPr/>
              <p:nvPr userDrawn="1"/>
            </p:nvCxnSpPr>
            <p:spPr bwMode="auto">
              <a:xfrm flipH="1">
                <a:off x="-109730" y="448792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1" name="Straight Connector 70">
                <a:extLst>
                  <a:ext uri="{C183D7F6-B498-43B3-948B-1728B52AA6E4}">
                    <adec:decorative xmlns:adec="http://schemas.microsoft.com/office/drawing/2017/decorative" val="1"/>
                  </a:ext>
                </a:extLst>
              </p:cNvPr>
              <p:cNvCxnSpPr/>
              <p:nvPr userDrawn="1"/>
            </p:nvCxnSpPr>
            <p:spPr bwMode="auto">
              <a:xfrm flipH="1">
                <a:off x="-109730" y="2313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2" name="Straight Connector 71">
                <a:extLst>
                  <a:ext uri="{C183D7F6-B498-43B3-948B-1728B52AA6E4}">
                    <adec:decorative xmlns:adec="http://schemas.microsoft.com/office/drawing/2017/decorative" val="1"/>
                  </a:ext>
                </a:extLst>
              </p:cNvPr>
              <p:cNvCxnSpPr/>
              <p:nvPr userDrawn="1"/>
            </p:nvCxnSpPr>
            <p:spPr bwMode="auto">
              <a:xfrm flipH="1">
                <a:off x="-109730" y="48948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1927666890"/>
      </p:ext>
    </p:extLst>
  </p:cSld>
  <p:clrMap bg1="dk1" tx1="lt1" bg2="dk2" tx2="lt2" accent1="accent1" accent2="accent2" accent3="accent3" accent4="accent4" accent5="accent5" accent6="accent6" hlink="hlink" folHlink="folHlink"/>
  <p:sldLayoutIdLst>
    <p:sldLayoutId id="2147483969" r:id="rId1"/>
    <p:sldLayoutId id="2147483967" r:id="rId2"/>
    <p:sldLayoutId id="2147483968" r:id="rId3"/>
    <p:sldLayoutId id="2147483981" r:id="rId4"/>
    <p:sldLayoutId id="2147483982" r:id="rId5"/>
    <p:sldLayoutId id="2147483974" r:id="rId6"/>
    <p:sldLayoutId id="2147483826" r:id="rId7"/>
    <p:sldLayoutId id="2147483975" r:id="rId8"/>
    <p:sldLayoutId id="2147483830" r:id="rId9"/>
    <p:sldLayoutId id="2147483829" r:id="rId10"/>
    <p:sldLayoutId id="2147483831" r:id="rId11"/>
    <p:sldLayoutId id="2147483842" r:id="rId12"/>
    <p:sldLayoutId id="2147483832" r:id="rId13"/>
    <p:sldLayoutId id="2147484015" r:id="rId14"/>
    <p:sldLayoutId id="2147483834" r:id="rId15"/>
    <p:sldLayoutId id="2147483976" r:id="rId16"/>
    <p:sldLayoutId id="2147483977" r:id="rId17"/>
    <p:sldLayoutId id="2147483835" r:id="rId18"/>
    <p:sldLayoutId id="2147483979" r:id="rId19"/>
    <p:sldLayoutId id="2147483836" r:id="rId20"/>
    <p:sldLayoutId id="2147483983" r:id="rId21"/>
    <p:sldLayoutId id="2147483985" r:id="rId22"/>
    <p:sldLayoutId id="2147483839" r:id="rId23"/>
    <p:sldLayoutId id="2147483847" r:id="rId24"/>
    <p:sldLayoutId id="2147483978" r:id="rId25"/>
    <p:sldLayoutId id="2147483843" r:id="rId26"/>
    <p:sldLayoutId id="2147484018" r:id="rId27"/>
    <p:sldLayoutId id="2147483845" r:id="rId28"/>
    <p:sldLayoutId id="2147484019" r:id="rId29"/>
    <p:sldLayoutId id="2147483980" r:id="rId30"/>
    <p:sldLayoutId id="2147484017" r:id="rId31"/>
    <p:sldLayoutId id="2147483848" r:id="rId32"/>
    <p:sldLayoutId id="2147484016" r:id="rId33"/>
    <p:sldLayoutId id="2147483856" r:id="rId34"/>
    <p:sldLayoutId id="2147484013" r:id="rId35"/>
    <p:sldLayoutId id="2147483857" r:id="rId36"/>
  </p:sldLayoutIdLst>
  <p:hf hdr="0" dt="0"/>
  <p:txStyles>
    <p:titleStyle>
      <a:lvl1pPr algn="l" rtl="0" eaLnBrk="1" fontAlgn="base" hangingPunct="1">
        <a:lnSpc>
          <a:spcPct val="90000"/>
        </a:lnSpc>
        <a:spcBef>
          <a:spcPct val="0"/>
        </a:spcBef>
        <a:spcAft>
          <a:spcPct val="0"/>
        </a:spcAft>
        <a:defRPr sz="2800" b="0" i="0">
          <a:solidFill>
            <a:schemeClr val="tx1"/>
          </a:solidFill>
          <a:latin typeface="IBM Plex Sans Light" panose="020B0403050203000203" pitchFamily="34" charset="77"/>
          <a:ea typeface="IBM Plex Sans Light" panose="020B0403050203000203" pitchFamily="34" charset="77"/>
          <a:cs typeface="IBM Plex Sans Light" panose="020B0403050203000203" pitchFamily="34" charset="77"/>
        </a:defRPr>
      </a:lvl1pPr>
      <a:lvl2pPr algn="l" rtl="0" eaLnBrk="1" fontAlgn="base" hangingPunct="1">
        <a:lnSpc>
          <a:spcPct val="90000"/>
        </a:lnSpc>
        <a:spcBef>
          <a:spcPct val="0"/>
        </a:spcBef>
        <a:spcAft>
          <a:spcPct val="0"/>
        </a:spcAft>
        <a:defRPr sz="2220">
          <a:solidFill>
            <a:srgbClr val="191919"/>
          </a:solidFill>
          <a:latin typeface="HelvNeue Light for IBM" pitchFamily="34" charset="0"/>
        </a:defRPr>
      </a:lvl2pPr>
      <a:lvl3pPr algn="l" rtl="0" eaLnBrk="1" fontAlgn="base" hangingPunct="1">
        <a:lnSpc>
          <a:spcPct val="90000"/>
        </a:lnSpc>
        <a:spcBef>
          <a:spcPct val="0"/>
        </a:spcBef>
        <a:spcAft>
          <a:spcPct val="0"/>
        </a:spcAft>
        <a:defRPr sz="2220">
          <a:solidFill>
            <a:srgbClr val="191919"/>
          </a:solidFill>
          <a:latin typeface="HelvNeue Light for IBM" pitchFamily="34" charset="0"/>
        </a:defRPr>
      </a:lvl3pPr>
      <a:lvl4pPr algn="l" rtl="0" eaLnBrk="1" fontAlgn="base" hangingPunct="1">
        <a:lnSpc>
          <a:spcPct val="90000"/>
        </a:lnSpc>
        <a:spcBef>
          <a:spcPct val="0"/>
        </a:spcBef>
        <a:spcAft>
          <a:spcPct val="0"/>
        </a:spcAft>
        <a:defRPr sz="2220">
          <a:solidFill>
            <a:srgbClr val="191919"/>
          </a:solidFill>
          <a:latin typeface="HelvNeue Light for IBM" pitchFamily="34" charset="0"/>
        </a:defRPr>
      </a:lvl4pPr>
      <a:lvl5pPr algn="l" rtl="0" eaLnBrk="1" fontAlgn="base" hangingPunct="1">
        <a:lnSpc>
          <a:spcPct val="90000"/>
        </a:lnSpc>
        <a:spcBef>
          <a:spcPct val="0"/>
        </a:spcBef>
        <a:spcAft>
          <a:spcPct val="0"/>
        </a:spcAft>
        <a:defRPr sz="2220">
          <a:solidFill>
            <a:srgbClr val="191919"/>
          </a:solidFill>
          <a:latin typeface="HelvNeue Light for IBM" pitchFamily="34" charset="0"/>
        </a:defRPr>
      </a:lvl5pPr>
      <a:lvl6pPr marL="362568" algn="l" rtl="0" eaLnBrk="1" fontAlgn="base" hangingPunct="1">
        <a:lnSpc>
          <a:spcPct val="90000"/>
        </a:lnSpc>
        <a:spcBef>
          <a:spcPct val="0"/>
        </a:spcBef>
        <a:spcAft>
          <a:spcPct val="0"/>
        </a:spcAft>
        <a:defRPr sz="2220">
          <a:solidFill>
            <a:srgbClr val="191919"/>
          </a:solidFill>
          <a:latin typeface="HelvNeue Light for IBM" pitchFamily="34" charset="0"/>
        </a:defRPr>
      </a:lvl6pPr>
      <a:lvl7pPr marL="725139" algn="l" rtl="0" eaLnBrk="1" fontAlgn="base" hangingPunct="1">
        <a:lnSpc>
          <a:spcPct val="90000"/>
        </a:lnSpc>
        <a:spcBef>
          <a:spcPct val="0"/>
        </a:spcBef>
        <a:spcAft>
          <a:spcPct val="0"/>
        </a:spcAft>
        <a:defRPr sz="2220">
          <a:solidFill>
            <a:srgbClr val="191919"/>
          </a:solidFill>
          <a:latin typeface="HelvNeue Light for IBM" pitchFamily="34" charset="0"/>
        </a:defRPr>
      </a:lvl7pPr>
      <a:lvl8pPr marL="1087707" algn="l" rtl="0" eaLnBrk="1" fontAlgn="base" hangingPunct="1">
        <a:lnSpc>
          <a:spcPct val="90000"/>
        </a:lnSpc>
        <a:spcBef>
          <a:spcPct val="0"/>
        </a:spcBef>
        <a:spcAft>
          <a:spcPct val="0"/>
        </a:spcAft>
        <a:defRPr sz="2220">
          <a:solidFill>
            <a:srgbClr val="191919"/>
          </a:solidFill>
          <a:latin typeface="HelvNeue Light for IBM" pitchFamily="34" charset="0"/>
        </a:defRPr>
      </a:lvl8pPr>
      <a:lvl9pPr marL="1450276" algn="l" rtl="0" eaLnBrk="1" fontAlgn="base" hangingPunct="1">
        <a:lnSpc>
          <a:spcPct val="90000"/>
        </a:lnSpc>
        <a:spcBef>
          <a:spcPct val="0"/>
        </a:spcBef>
        <a:spcAft>
          <a:spcPct val="0"/>
        </a:spcAft>
        <a:defRPr sz="2220">
          <a:solidFill>
            <a:srgbClr val="191919"/>
          </a:solidFill>
          <a:latin typeface="HelvNeue Light for IBM" pitchFamily="34" charset="0"/>
        </a:defRPr>
      </a:lvl9pPr>
    </p:titleStyle>
    <p:bodyStyle>
      <a:lvl1pPr marL="0" indent="0" algn="l" rtl="0" eaLnBrk="1" fontAlgn="base" hangingPunct="1">
        <a:lnSpc>
          <a:spcPct val="110000"/>
        </a:lnSpc>
        <a:spcBef>
          <a:spcPts val="1100"/>
        </a:spcBef>
        <a:spcAft>
          <a:spcPct val="0"/>
        </a:spcAft>
        <a:buClr>
          <a:srgbClr val="6D6E70"/>
        </a:buClr>
        <a:buSzPct val="90000"/>
        <a:buFont typeface="Wingdings" pitchFamily="2" charset="2"/>
        <a:buNone/>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Tx/>
        <a:buSzPct val="80000"/>
        <a:buFont typeface="System Font Regular"/>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Tx/>
        <a:buSzPct val="80000"/>
        <a:buFont typeface="Arial" panose="020B0604020202020204" pitchFamily="34" charset="0"/>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Tx/>
        <a:buSzPct val="80000"/>
        <a:buFont typeface=".AppleSystemUIFont" charset="-120"/>
        <a:buChar char="–"/>
        <a:tabLst/>
        <a:defRPr sz="1400" baseline="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4pPr>
      <a:lvl5pPr marL="182880" indent="-164592" algn="l" rtl="0" eaLnBrk="1" fontAlgn="base" hangingPunct="1">
        <a:lnSpc>
          <a:spcPct val="110000"/>
        </a:lnSpc>
        <a:spcBef>
          <a:spcPts val="1100"/>
        </a:spcBef>
        <a:spcAft>
          <a:spcPct val="0"/>
        </a:spcAft>
        <a:buClrTx/>
        <a:buSzPct val="80000"/>
        <a:buFontTx/>
        <a:buNone/>
        <a:tabLst/>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p:bodyStyle>
    <p:otherStyle>
      <a:defPPr>
        <a:defRPr lang="en-US"/>
      </a:defPPr>
      <a:lvl1pPr marL="0" algn="l" defTabSz="725139" rtl="0" eaLnBrk="1" latinLnBrk="0" hangingPunct="1">
        <a:defRPr sz="1428" kern="1200">
          <a:solidFill>
            <a:schemeClr val="tx1"/>
          </a:solidFill>
          <a:latin typeface="+mn-lt"/>
          <a:ea typeface="+mn-ea"/>
          <a:cs typeface="+mn-cs"/>
        </a:defRPr>
      </a:lvl1pPr>
      <a:lvl2pPr marL="362568" algn="l" defTabSz="725139" rtl="0" eaLnBrk="1" latinLnBrk="0" hangingPunct="1">
        <a:defRPr sz="1428" kern="1200">
          <a:solidFill>
            <a:schemeClr val="tx1"/>
          </a:solidFill>
          <a:latin typeface="+mn-lt"/>
          <a:ea typeface="+mn-ea"/>
          <a:cs typeface="+mn-cs"/>
        </a:defRPr>
      </a:lvl2pPr>
      <a:lvl3pPr marL="725139" algn="l" defTabSz="725139" rtl="0" eaLnBrk="1" latinLnBrk="0" hangingPunct="1">
        <a:defRPr sz="1428" kern="1200">
          <a:solidFill>
            <a:schemeClr val="tx1"/>
          </a:solidFill>
          <a:latin typeface="+mn-lt"/>
          <a:ea typeface="+mn-ea"/>
          <a:cs typeface="+mn-cs"/>
        </a:defRPr>
      </a:lvl3pPr>
      <a:lvl4pPr marL="1087707" algn="l" defTabSz="725139" rtl="0" eaLnBrk="1" latinLnBrk="0" hangingPunct="1">
        <a:defRPr sz="1428" kern="1200">
          <a:solidFill>
            <a:schemeClr val="tx1"/>
          </a:solidFill>
          <a:latin typeface="+mn-lt"/>
          <a:ea typeface="+mn-ea"/>
          <a:cs typeface="+mn-cs"/>
        </a:defRPr>
      </a:lvl4pPr>
      <a:lvl5pPr marL="1450276" algn="l" defTabSz="725139" rtl="0" eaLnBrk="1" latinLnBrk="0" hangingPunct="1">
        <a:defRPr sz="1428" kern="1200">
          <a:solidFill>
            <a:schemeClr val="tx1"/>
          </a:solidFill>
          <a:latin typeface="+mn-lt"/>
          <a:ea typeface="+mn-ea"/>
          <a:cs typeface="+mn-cs"/>
        </a:defRPr>
      </a:lvl5pPr>
      <a:lvl6pPr marL="1812846" algn="l" defTabSz="725139" rtl="0" eaLnBrk="1" latinLnBrk="0" hangingPunct="1">
        <a:defRPr sz="1428" kern="1200">
          <a:solidFill>
            <a:schemeClr val="tx1"/>
          </a:solidFill>
          <a:latin typeface="+mn-lt"/>
          <a:ea typeface="+mn-ea"/>
          <a:cs typeface="+mn-cs"/>
        </a:defRPr>
      </a:lvl6pPr>
      <a:lvl7pPr marL="2175414" algn="l" defTabSz="725139" rtl="0" eaLnBrk="1" latinLnBrk="0" hangingPunct="1">
        <a:defRPr sz="1428" kern="1200">
          <a:solidFill>
            <a:schemeClr val="tx1"/>
          </a:solidFill>
          <a:latin typeface="+mn-lt"/>
          <a:ea typeface="+mn-ea"/>
          <a:cs typeface="+mn-cs"/>
        </a:defRPr>
      </a:lvl7pPr>
      <a:lvl8pPr marL="2537983" algn="l" defTabSz="725139" rtl="0" eaLnBrk="1" latinLnBrk="0" hangingPunct="1">
        <a:defRPr sz="1428" kern="1200">
          <a:solidFill>
            <a:schemeClr val="tx1"/>
          </a:solidFill>
          <a:latin typeface="+mn-lt"/>
          <a:ea typeface="+mn-ea"/>
          <a:cs typeface="+mn-cs"/>
        </a:defRPr>
      </a:lvl8pPr>
      <a:lvl9pPr marL="2900552" algn="l" defTabSz="725139" rtl="0" eaLnBrk="1" latinLnBrk="0" hangingPunct="1">
        <a:defRPr sz="142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0" userDrawn="1">
          <p15:clr>
            <a:srgbClr val="F26B43"/>
          </p15:clr>
        </p15:guide>
        <p15:guide id="2" pos="144" userDrawn="1">
          <p15:clr>
            <a:srgbClr val="F26B43"/>
          </p15:clr>
        </p15:guide>
        <p15:guide id="3" pos="5616" userDrawn="1">
          <p15:clr>
            <a:srgbClr val="F26B43"/>
          </p15:clr>
        </p15:guide>
        <p15:guide id="4" orient="horz" pos="2832" userDrawn="1">
          <p15:clr>
            <a:srgbClr val="F26B43"/>
          </p15:clr>
        </p15:guide>
        <p15:guide id="5" orient="horz" pos="3088" userDrawn="1">
          <p15:clr>
            <a:srgbClr val="F26B43"/>
          </p15:clr>
        </p15:guide>
        <p15:guide id="6" pos="2880" userDrawn="1">
          <p15:clr>
            <a:srgbClr val="F26B43"/>
          </p15:clr>
        </p15:guide>
        <p15:guide id="7" pos="2736" userDrawn="1">
          <p15:clr>
            <a:srgbClr val="F26B43"/>
          </p15:clr>
        </p15:guide>
        <p15:guide id="8" pos="1440" userDrawn="1">
          <p15:clr>
            <a:srgbClr val="F26B43"/>
          </p15:clr>
        </p15:guide>
        <p15:guide id="9" pos="3024" userDrawn="1">
          <p15:clr>
            <a:srgbClr val="F26B43"/>
          </p15:clr>
        </p15:guide>
        <p15:guide id="10" pos="1296" userDrawn="1">
          <p15:clr>
            <a:srgbClr val="F26B43"/>
          </p15:clr>
        </p15:guide>
        <p15:guide id="11" pos="1584" userDrawn="1">
          <p15:clr>
            <a:srgbClr val="F26B43"/>
          </p15:clr>
        </p15:guide>
        <p15:guide id="12" pos="4320" userDrawn="1">
          <p15:clr>
            <a:srgbClr val="F26B43"/>
          </p15:clr>
        </p15:guide>
        <p15:guide id="13" pos="4176" userDrawn="1">
          <p15:clr>
            <a:srgbClr val="F26B43"/>
          </p15:clr>
        </p15:guide>
        <p15:guide id="14" pos="4464" userDrawn="1">
          <p15:clr>
            <a:srgbClr val="F26B43"/>
          </p15:clr>
        </p15:guide>
        <p15:guide id="15" orient="horz" pos="412" userDrawn="1">
          <p15:clr>
            <a:srgbClr val="F26B43"/>
          </p15:clr>
        </p15:guide>
        <p15:guide id="17" orient="horz" pos="812" userDrawn="1">
          <p15:clr>
            <a:srgbClr val="F26B43"/>
          </p15:clr>
        </p15:guide>
        <p15:guide id="18" orient="horz" pos="1620" userDrawn="1">
          <p15:clr>
            <a:srgbClr val="F26B43"/>
          </p15:clr>
        </p15:guide>
        <p15:guide id="19" orient="horz" pos="1216" userDrawn="1">
          <p15:clr>
            <a:srgbClr val="F26B43"/>
          </p15:clr>
        </p15:guide>
        <p15:guide id="20" orient="horz" pos="2022" userDrawn="1">
          <p15:clr>
            <a:srgbClr val="F26B43"/>
          </p15:clr>
        </p15:guide>
        <p15:guide id="21" orient="horz" pos="242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Title Placeholder"/>
          <p:cNvSpPr>
            <a:spLocks noGrp="1"/>
          </p:cNvSpPr>
          <p:nvPr>
            <p:ph type="title"/>
          </p:nvPr>
        </p:nvSpPr>
        <p:spPr>
          <a:xfrm>
            <a:off x="210312" y="201168"/>
            <a:ext cx="4142232" cy="4294632"/>
          </a:xfrm>
          <a:prstGeom prst="rect">
            <a:avLst/>
          </a:prstGeom>
        </p:spPr>
        <p:txBody>
          <a:bodyPr vert="horz" lIns="0" tIns="0" rIns="0" bIns="0" rtlCol="0" anchor="t">
            <a:noAutofit/>
          </a:bodyPr>
          <a:lstStyle/>
          <a:p>
            <a:r>
              <a:rPr lang="en-US" dirty="0"/>
              <a:t>Click to edit Master title style</a:t>
            </a:r>
          </a:p>
        </p:txBody>
      </p:sp>
      <p:sp>
        <p:nvSpPr>
          <p:cNvPr id="5" name="Text Placeholder"/>
          <p:cNvSpPr>
            <a:spLocks noGrp="1"/>
          </p:cNvSpPr>
          <p:nvPr>
            <p:ph type="body" idx="1"/>
          </p:nvPr>
        </p:nvSpPr>
        <p:spPr>
          <a:xfrm>
            <a:off x="4791456" y="201168"/>
            <a:ext cx="4123944" cy="4294632"/>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4"/>
            <a:endParaRPr lang="en-US" dirty="0"/>
          </a:p>
          <a:p>
            <a:pPr lvl="4"/>
            <a:endParaRPr lang="en-US" dirty="0"/>
          </a:p>
        </p:txBody>
      </p:sp>
      <p:sp>
        <p:nvSpPr>
          <p:cNvPr id="7" name="Footer Placeholder"/>
          <p:cNvSpPr>
            <a:spLocks noGrp="1"/>
          </p:cNvSpPr>
          <p:nvPr>
            <p:ph type="ftr" sz="quarter" idx="3"/>
          </p:nvPr>
        </p:nvSpPr>
        <p:spPr>
          <a:xfrm>
            <a:off x="228666" y="4787900"/>
            <a:ext cx="4114735" cy="166687"/>
          </a:xfrm>
          <a:prstGeom prst="rect">
            <a:avLst/>
          </a:prstGeom>
        </p:spPr>
        <p:txBody>
          <a:bodyPr vert="horz" lIns="0" tIns="0" rIns="0" bIns="0" rtlCol="0" anchor="ctr"/>
          <a:lstStyle>
            <a:lvl1pPr marL="0" marR="0" indent="0" algn="l" defTabSz="685992" rtl="0" eaLnBrk="1" fontAlgn="auto" latinLnBrk="0" hangingPunct="1">
              <a:lnSpc>
                <a:spcPct val="100000"/>
              </a:lnSpc>
              <a:spcBef>
                <a:spcPts val="0"/>
              </a:spcBef>
              <a:spcAft>
                <a:spcPts val="0"/>
              </a:spcAft>
              <a:buClrTx/>
              <a:buSzTx/>
              <a:buFontTx/>
              <a:buNone/>
              <a:tabLst/>
              <a:defRPr sz="600">
                <a:solidFill>
                  <a:schemeClr val="bg1"/>
                </a:solidFill>
                <a:latin typeface="IBM Plex Sans" panose="020B0503050203000203" pitchFamily="34" charset="0"/>
              </a:defRPr>
            </a:lvl1pPr>
          </a:lstStyle>
          <a:p>
            <a:r>
              <a:rPr lang="en-US"/>
              <a:t>IBM Quantum / © 2020 IBM Corporation</a:t>
            </a:r>
            <a:endParaRPr lang="en-US" dirty="0"/>
          </a:p>
        </p:txBody>
      </p:sp>
      <p:sp>
        <p:nvSpPr>
          <p:cNvPr id="8" name="Slide Number Placeholder"/>
          <p:cNvSpPr>
            <a:spLocks noGrp="1"/>
          </p:cNvSpPr>
          <p:nvPr>
            <p:ph type="sldNum" sz="quarter" idx="4"/>
          </p:nvPr>
        </p:nvSpPr>
        <p:spPr>
          <a:xfrm>
            <a:off x="7086601" y="4787900"/>
            <a:ext cx="1828732" cy="166687"/>
          </a:xfrm>
          <a:prstGeom prst="rect">
            <a:avLst/>
          </a:prstGeom>
        </p:spPr>
        <p:txBody>
          <a:bodyPr vert="horz" lIns="0" tIns="0" rIns="0" bIns="0" rtlCol="0" anchor="ctr"/>
          <a:lstStyle>
            <a:lvl1pPr algn="r">
              <a:defRPr sz="600">
                <a:solidFill>
                  <a:schemeClr val="bg1"/>
                </a:solidFill>
                <a:latin typeface="IBM Plex Sans" panose="020B0503050203000203" pitchFamily="34" charset="0"/>
              </a:defRPr>
            </a:lvl1pPr>
          </a:lstStyle>
          <a:p>
            <a:fld id="{59395FB3-9C97-154F-86B2-7E381B951268}" type="slidenum">
              <a:rPr lang="en-US" smtClean="0"/>
              <a:pPr/>
              <a:t>‹#›</a:t>
            </a:fld>
            <a:endParaRPr lang="en-US" dirty="0"/>
          </a:p>
        </p:txBody>
      </p:sp>
      <p:grpSp>
        <p:nvGrpSpPr>
          <p:cNvPr id="59" name="Group 58" descr="Outside edge tick marks for alignment">
            <a:extLst>
              <a:ext uri="{C183D7F6-B498-43B3-948B-1728B52AA6E4}">
                <adec:decorative xmlns:adec="http://schemas.microsoft.com/office/drawing/2017/decorative" val="0"/>
              </a:ext>
            </a:extLst>
          </p:cNvPr>
          <p:cNvGrpSpPr/>
          <p:nvPr userDrawn="1"/>
        </p:nvGrpSpPr>
        <p:grpSpPr>
          <a:xfrm>
            <a:off x="-110110" y="-110490"/>
            <a:ext cx="9364220" cy="5364480"/>
            <a:chOff x="-109730" y="-110490"/>
            <a:chExt cx="9364220" cy="5364480"/>
          </a:xfrm>
        </p:grpSpPr>
        <p:grpSp>
          <p:nvGrpSpPr>
            <p:cNvPr id="60" name="Group 59"/>
            <p:cNvGrpSpPr/>
            <p:nvPr userDrawn="1"/>
          </p:nvGrpSpPr>
          <p:grpSpPr>
            <a:xfrm>
              <a:off x="228600" y="-110490"/>
              <a:ext cx="8686732" cy="91440"/>
              <a:chOff x="228600" y="-152400"/>
              <a:chExt cx="8686732" cy="152400"/>
            </a:xfrm>
          </p:grpSpPr>
          <p:cxnSp>
            <p:nvCxnSpPr>
              <p:cNvPr id="93" name="Straight Connector 92">
                <a:extLst>
                  <a:ext uri="{C183D7F6-B498-43B3-948B-1728B52AA6E4}">
                    <adec:decorative xmlns:adec="http://schemas.microsoft.com/office/drawing/2017/decorative" val="1"/>
                  </a:ext>
                </a:extLst>
              </p:cNvPr>
              <p:cNvCxnSpPr/>
              <p:nvPr userDrawn="1"/>
            </p:nvCxnSpPr>
            <p:spPr bwMode="auto">
              <a:xfrm rot="5400000" flipH="1">
                <a:off x="152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4" name="Straight Connector 93">
                <a:extLst>
                  <a:ext uri="{C183D7F6-B498-43B3-948B-1728B52AA6E4}">
                    <adec:decorative xmlns:adec="http://schemas.microsoft.com/office/drawing/2017/decorative" val="1"/>
                  </a:ext>
                </a:extLst>
              </p:cNvPr>
              <p:cNvCxnSpPr/>
              <p:nvPr userDrawn="1"/>
            </p:nvCxnSpPr>
            <p:spPr bwMode="auto">
              <a:xfrm rot="5400000" flipH="1">
                <a:off x="1981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5" name="Straight Connector 94">
                <a:extLst>
                  <a:ext uri="{C183D7F6-B498-43B3-948B-1728B52AA6E4}">
                    <adec:decorative xmlns:adec="http://schemas.microsoft.com/office/drawing/2017/decorative" val="1"/>
                  </a:ext>
                </a:extLst>
              </p:cNvPr>
              <p:cNvCxnSpPr/>
              <p:nvPr userDrawn="1"/>
            </p:nvCxnSpPr>
            <p:spPr bwMode="auto">
              <a:xfrm rot="5400000" flipH="1">
                <a:off x="2209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6" name="Straight Connector 95">
                <a:extLst>
                  <a:ext uri="{C183D7F6-B498-43B3-948B-1728B52AA6E4}">
                    <adec:decorative xmlns:adec="http://schemas.microsoft.com/office/drawing/2017/decorative" val="1"/>
                  </a:ext>
                </a:extLst>
              </p:cNvPr>
              <p:cNvCxnSpPr/>
              <p:nvPr userDrawn="1"/>
            </p:nvCxnSpPr>
            <p:spPr bwMode="auto">
              <a:xfrm rot="5400000" flipH="1">
                <a:off x="2438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7" name="Straight Connector 96">
                <a:extLst>
                  <a:ext uri="{C183D7F6-B498-43B3-948B-1728B52AA6E4}">
                    <adec:decorative xmlns:adec="http://schemas.microsoft.com/office/drawing/2017/decorative" val="1"/>
                  </a:ext>
                </a:extLst>
              </p:cNvPr>
              <p:cNvCxnSpPr/>
              <p:nvPr userDrawn="1"/>
            </p:nvCxnSpPr>
            <p:spPr bwMode="auto">
              <a:xfrm rot="5400000" flipH="1">
                <a:off x="4267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8" name="Straight Connector 97">
                <a:extLst>
                  <a:ext uri="{C183D7F6-B498-43B3-948B-1728B52AA6E4}">
                    <adec:decorative xmlns:adec="http://schemas.microsoft.com/office/drawing/2017/decorative" val="1"/>
                  </a:ext>
                </a:extLst>
              </p:cNvPr>
              <p:cNvCxnSpPr/>
              <p:nvPr userDrawn="1"/>
            </p:nvCxnSpPr>
            <p:spPr bwMode="auto">
              <a:xfrm rot="5400000" flipH="1">
                <a:off x="4495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9" name="Straight Connector 98">
                <a:extLst>
                  <a:ext uri="{C183D7F6-B498-43B3-948B-1728B52AA6E4}">
                    <adec:decorative xmlns:adec="http://schemas.microsoft.com/office/drawing/2017/decorative" val="1"/>
                  </a:ext>
                </a:extLst>
              </p:cNvPr>
              <p:cNvCxnSpPr/>
              <p:nvPr userDrawn="1"/>
            </p:nvCxnSpPr>
            <p:spPr bwMode="auto">
              <a:xfrm rot="5400000" flipH="1">
                <a:off x="4724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0" name="Straight Connector 99">
                <a:extLst>
                  <a:ext uri="{C183D7F6-B498-43B3-948B-1728B52AA6E4}">
                    <adec:decorative xmlns:adec="http://schemas.microsoft.com/office/drawing/2017/decorative" val="1"/>
                  </a:ext>
                </a:extLst>
              </p:cNvPr>
              <p:cNvCxnSpPr/>
              <p:nvPr userDrawn="1"/>
            </p:nvCxnSpPr>
            <p:spPr bwMode="auto">
              <a:xfrm rot="5400000" flipH="1">
                <a:off x="65532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1" name="Straight Connector 100">
                <a:extLst>
                  <a:ext uri="{C183D7F6-B498-43B3-948B-1728B52AA6E4}">
                    <adec:decorative xmlns:adec="http://schemas.microsoft.com/office/drawing/2017/decorative" val="1"/>
                  </a:ext>
                </a:extLst>
              </p:cNvPr>
              <p:cNvCxnSpPr/>
              <p:nvPr userDrawn="1"/>
            </p:nvCxnSpPr>
            <p:spPr bwMode="auto">
              <a:xfrm rot="5400000" flipH="1">
                <a:off x="67818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2" name="Straight Connector 101">
                <a:extLst>
                  <a:ext uri="{C183D7F6-B498-43B3-948B-1728B52AA6E4}">
                    <adec:decorative xmlns:adec="http://schemas.microsoft.com/office/drawing/2017/decorative" val="1"/>
                  </a:ext>
                </a:extLst>
              </p:cNvPr>
              <p:cNvCxnSpPr/>
              <p:nvPr userDrawn="1"/>
            </p:nvCxnSpPr>
            <p:spPr bwMode="auto">
              <a:xfrm rot="5400000" flipH="1">
                <a:off x="7010400"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3" name="Straight Connector 102">
                <a:extLst>
                  <a:ext uri="{C183D7F6-B498-43B3-948B-1728B52AA6E4}">
                    <adec:decorative xmlns:adec="http://schemas.microsoft.com/office/drawing/2017/decorative" val="1"/>
                  </a:ext>
                </a:extLst>
              </p:cNvPr>
              <p:cNvCxnSpPr/>
              <p:nvPr userDrawn="1"/>
            </p:nvCxnSpPr>
            <p:spPr bwMode="auto">
              <a:xfrm rot="5400000" flipH="1">
                <a:off x="8839132" y="-762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1" name="Group 60"/>
            <p:cNvGrpSpPr/>
            <p:nvPr userDrawn="1"/>
          </p:nvGrpSpPr>
          <p:grpSpPr>
            <a:xfrm>
              <a:off x="228600" y="5162550"/>
              <a:ext cx="8686732" cy="91440"/>
              <a:chOff x="228600" y="5143500"/>
              <a:chExt cx="8686732" cy="152400"/>
            </a:xfrm>
          </p:grpSpPr>
          <p:cxnSp>
            <p:nvCxnSpPr>
              <p:cNvPr id="82" name="Straight Connector 81">
                <a:extLst>
                  <a:ext uri="{C183D7F6-B498-43B3-948B-1728B52AA6E4}">
                    <adec:decorative xmlns:adec="http://schemas.microsoft.com/office/drawing/2017/decorative" val="1"/>
                  </a:ext>
                </a:extLst>
              </p:cNvPr>
              <p:cNvCxnSpPr/>
              <p:nvPr userDrawn="1"/>
            </p:nvCxnSpPr>
            <p:spPr bwMode="auto">
              <a:xfrm rot="5400000" flipH="1">
                <a:off x="152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3" name="Straight Connector 82">
                <a:extLst>
                  <a:ext uri="{C183D7F6-B498-43B3-948B-1728B52AA6E4}">
                    <adec:decorative xmlns:adec="http://schemas.microsoft.com/office/drawing/2017/decorative" val="1"/>
                  </a:ext>
                </a:extLst>
              </p:cNvPr>
              <p:cNvCxnSpPr/>
              <p:nvPr userDrawn="1"/>
            </p:nvCxnSpPr>
            <p:spPr bwMode="auto">
              <a:xfrm rot="5400000" flipH="1">
                <a:off x="1981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4" name="Straight Connector 83">
                <a:extLst>
                  <a:ext uri="{C183D7F6-B498-43B3-948B-1728B52AA6E4}">
                    <adec:decorative xmlns:adec="http://schemas.microsoft.com/office/drawing/2017/decorative" val="1"/>
                  </a:ext>
                </a:extLst>
              </p:cNvPr>
              <p:cNvCxnSpPr/>
              <p:nvPr userDrawn="1"/>
            </p:nvCxnSpPr>
            <p:spPr bwMode="auto">
              <a:xfrm rot="5400000" flipH="1">
                <a:off x="2209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5" name="Straight Connector 84">
                <a:extLst>
                  <a:ext uri="{C183D7F6-B498-43B3-948B-1728B52AA6E4}">
                    <adec:decorative xmlns:adec="http://schemas.microsoft.com/office/drawing/2017/decorative" val="1"/>
                  </a:ext>
                </a:extLst>
              </p:cNvPr>
              <p:cNvCxnSpPr/>
              <p:nvPr userDrawn="1"/>
            </p:nvCxnSpPr>
            <p:spPr bwMode="auto">
              <a:xfrm rot="5400000" flipH="1">
                <a:off x="2438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6" name="Straight Connector 85">
                <a:extLst>
                  <a:ext uri="{C183D7F6-B498-43B3-948B-1728B52AA6E4}">
                    <adec:decorative xmlns:adec="http://schemas.microsoft.com/office/drawing/2017/decorative" val="1"/>
                  </a:ext>
                </a:extLst>
              </p:cNvPr>
              <p:cNvCxnSpPr/>
              <p:nvPr userDrawn="1"/>
            </p:nvCxnSpPr>
            <p:spPr bwMode="auto">
              <a:xfrm rot="5400000" flipH="1">
                <a:off x="4267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7" name="Straight Connector 86">
                <a:extLst>
                  <a:ext uri="{C183D7F6-B498-43B3-948B-1728B52AA6E4}">
                    <adec:decorative xmlns:adec="http://schemas.microsoft.com/office/drawing/2017/decorative" val="1"/>
                  </a:ext>
                </a:extLst>
              </p:cNvPr>
              <p:cNvCxnSpPr/>
              <p:nvPr userDrawn="1"/>
            </p:nvCxnSpPr>
            <p:spPr bwMode="auto">
              <a:xfrm rot="5400000" flipH="1">
                <a:off x="4495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8" name="Straight Connector 87">
                <a:extLst>
                  <a:ext uri="{C183D7F6-B498-43B3-948B-1728B52AA6E4}">
                    <adec:decorative xmlns:adec="http://schemas.microsoft.com/office/drawing/2017/decorative" val="1"/>
                  </a:ext>
                </a:extLst>
              </p:cNvPr>
              <p:cNvCxnSpPr/>
              <p:nvPr userDrawn="1"/>
            </p:nvCxnSpPr>
            <p:spPr bwMode="auto">
              <a:xfrm rot="5400000" flipH="1">
                <a:off x="4724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9" name="Straight Connector 88">
                <a:extLst>
                  <a:ext uri="{C183D7F6-B498-43B3-948B-1728B52AA6E4}">
                    <adec:decorative xmlns:adec="http://schemas.microsoft.com/office/drawing/2017/decorative" val="1"/>
                  </a:ext>
                </a:extLst>
              </p:cNvPr>
              <p:cNvCxnSpPr/>
              <p:nvPr userDrawn="1"/>
            </p:nvCxnSpPr>
            <p:spPr bwMode="auto">
              <a:xfrm rot="5400000" flipH="1">
                <a:off x="65532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0" name="Straight Connector 89">
                <a:extLst>
                  <a:ext uri="{C183D7F6-B498-43B3-948B-1728B52AA6E4}">
                    <adec:decorative xmlns:adec="http://schemas.microsoft.com/office/drawing/2017/decorative" val="1"/>
                  </a:ext>
                </a:extLst>
              </p:cNvPr>
              <p:cNvCxnSpPr/>
              <p:nvPr userDrawn="1"/>
            </p:nvCxnSpPr>
            <p:spPr bwMode="auto">
              <a:xfrm rot="5400000" flipH="1">
                <a:off x="67818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1" name="Straight Connector 90">
                <a:extLst>
                  <a:ext uri="{C183D7F6-B498-43B3-948B-1728B52AA6E4}">
                    <adec:decorative xmlns:adec="http://schemas.microsoft.com/office/drawing/2017/decorative" val="1"/>
                  </a:ext>
                </a:extLst>
              </p:cNvPr>
              <p:cNvCxnSpPr/>
              <p:nvPr userDrawn="1"/>
            </p:nvCxnSpPr>
            <p:spPr bwMode="auto">
              <a:xfrm rot="5400000" flipH="1">
                <a:off x="7010400"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2" name="Straight Connector 91">
                <a:extLst>
                  <a:ext uri="{C183D7F6-B498-43B3-948B-1728B52AA6E4}">
                    <adec:decorative xmlns:adec="http://schemas.microsoft.com/office/drawing/2017/decorative" val="1"/>
                  </a:ext>
                </a:extLst>
              </p:cNvPr>
              <p:cNvCxnSpPr/>
              <p:nvPr userDrawn="1"/>
            </p:nvCxnSpPr>
            <p:spPr bwMode="auto">
              <a:xfrm rot="5400000" flipH="1">
                <a:off x="8839132" y="5219700"/>
                <a:ext cx="15240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2" name="Group 61"/>
            <p:cNvGrpSpPr/>
            <p:nvPr userDrawn="1"/>
          </p:nvGrpSpPr>
          <p:grpSpPr>
            <a:xfrm>
              <a:off x="-109730" y="237744"/>
              <a:ext cx="91440" cy="4664456"/>
              <a:chOff x="-109730" y="237744"/>
              <a:chExt cx="91440" cy="4664456"/>
            </a:xfrm>
          </p:grpSpPr>
          <p:cxnSp>
            <p:nvCxnSpPr>
              <p:cNvPr id="73" name="Straight Connector 72">
                <a:extLst>
                  <a:ext uri="{C183D7F6-B498-43B3-948B-1728B52AA6E4}">
                    <adec:decorative xmlns:adec="http://schemas.microsoft.com/office/drawing/2017/decorative" val="1"/>
                  </a:ext>
                </a:extLst>
              </p:cNvPr>
              <p:cNvCxnSpPr/>
              <p:nvPr userDrawn="1"/>
            </p:nvCxnSpPr>
            <p:spPr bwMode="auto">
              <a:xfrm flipH="1">
                <a:off x="-109730" y="65379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4" name="Straight Connector 73">
                <a:extLst>
                  <a:ext uri="{C183D7F6-B498-43B3-948B-1728B52AA6E4}">
                    <adec:decorative xmlns:adec="http://schemas.microsoft.com/office/drawing/2017/decorative" val="1"/>
                  </a:ext>
                </a:extLst>
              </p:cNvPr>
              <p:cNvCxnSpPr/>
              <p:nvPr userDrawn="1"/>
            </p:nvCxnSpPr>
            <p:spPr bwMode="auto">
              <a:xfrm flipH="1">
                <a:off x="-109730" y="128930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5" name="Straight Connector 74">
                <a:extLst>
                  <a:ext uri="{C183D7F6-B498-43B3-948B-1728B52AA6E4}">
                    <adec:decorative xmlns:adec="http://schemas.microsoft.com/office/drawing/2017/decorative" val="1"/>
                  </a:ext>
                </a:extLst>
              </p:cNvPr>
              <p:cNvCxnSpPr/>
              <p:nvPr userDrawn="1"/>
            </p:nvCxnSpPr>
            <p:spPr bwMode="auto">
              <a:xfrm flipH="1">
                <a:off x="-109730" y="192938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6" name="Straight Connector 75">
                <a:extLst>
                  <a:ext uri="{C183D7F6-B498-43B3-948B-1728B52AA6E4}">
                    <adec:decorative xmlns:adec="http://schemas.microsoft.com/office/drawing/2017/decorative" val="1"/>
                  </a:ext>
                </a:extLst>
              </p:cNvPr>
              <p:cNvCxnSpPr/>
              <p:nvPr userDrawn="1"/>
            </p:nvCxnSpPr>
            <p:spPr bwMode="auto">
              <a:xfrm flipH="1">
                <a:off x="-109730" y="257099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7" name="Straight Connector 76">
                <a:extLst>
                  <a:ext uri="{C183D7F6-B498-43B3-948B-1728B52AA6E4}">
                    <adec:decorative xmlns:adec="http://schemas.microsoft.com/office/drawing/2017/decorative" val="1"/>
                  </a:ext>
                </a:extLst>
              </p:cNvPr>
              <p:cNvCxnSpPr/>
              <p:nvPr userDrawn="1"/>
            </p:nvCxnSpPr>
            <p:spPr bwMode="auto">
              <a:xfrm flipH="1">
                <a:off x="-109730" y="32095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8" name="Straight Connector 77">
                <a:extLst>
                  <a:ext uri="{C183D7F6-B498-43B3-948B-1728B52AA6E4}">
                    <adec:decorative xmlns:adec="http://schemas.microsoft.com/office/drawing/2017/decorative" val="1"/>
                  </a:ext>
                </a:extLst>
              </p:cNvPr>
              <p:cNvCxnSpPr/>
              <p:nvPr userDrawn="1"/>
            </p:nvCxnSpPr>
            <p:spPr bwMode="auto">
              <a:xfrm flipH="1">
                <a:off x="-109730" y="384962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9" name="Straight Connector 78">
                <a:extLst>
                  <a:ext uri="{C183D7F6-B498-43B3-948B-1728B52AA6E4}">
                    <adec:decorative xmlns:adec="http://schemas.microsoft.com/office/drawing/2017/decorative" val="1"/>
                  </a:ext>
                </a:extLst>
              </p:cNvPr>
              <p:cNvCxnSpPr/>
              <p:nvPr userDrawn="1"/>
            </p:nvCxnSpPr>
            <p:spPr bwMode="auto">
              <a:xfrm flipH="1">
                <a:off x="-109730" y="449427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0" name="Straight Connector 79">
                <a:extLst>
                  <a:ext uri="{C183D7F6-B498-43B3-948B-1728B52AA6E4}">
                    <adec:decorative xmlns:adec="http://schemas.microsoft.com/office/drawing/2017/decorative" val="1"/>
                  </a:ext>
                </a:extLst>
              </p:cNvPr>
              <p:cNvCxnSpPr/>
              <p:nvPr userDrawn="1"/>
            </p:nvCxnSpPr>
            <p:spPr bwMode="auto">
              <a:xfrm flipH="1">
                <a:off x="-109730" y="23774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1" name="Straight Connector 80">
                <a:extLst>
                  <a:ext uri="{C183D7F6-B498-43B3-948B-1728B52AA6E4}">
                    <adec:decorative xmlns:adec="http://schemas.microsoft.com/office/drawing/2017/decorative" val="1"/>
                  </a:ext>
                </a:extLst>
              </p:cNvPr>
              <p:cNvCxnSpPr/>
              <p:nvPr userDrawn="1"/>
            </p:nvCxnSpPr>
            <p:spPr bwMode="auto">
              <a:xfrm flipH="1">
                <a:off x="-109730" y="4902200"/>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63" name="Group 62"/>
            <p:cNvGrpSpPr/>
            <p:nvPr userDrawn="1"/>
          </p:nvGrpSpPr>
          <p:grpSpPr>
            <a:xfrm>
              <a:off x="9163050" y="237744"/>
              <a:ext cx="91440" cy="4663440"/>
              <a:chOff x="-109730" y="231394"/>
              <a:chExt cx="91440" cy="4663440"/>
            </a:xfrm>
          </p:grpSpPr>
          <p:cxnSp>
            <p:nvCxnSpPr>
              <p:cNvPr id="64" name="Straight Connector 63">
                <a:extLst>
                  <a:ext uri="{C183D7F6-B498-43B3-948B-1728B52AA6E4}">
                    <adec:decorative xmlns:adec="http://schemas.microsoft.com/office/drawing/2017/decorative" val="1"/>
                  </a:ext>
                </a:extLst>
              </p:cNvPr>
              <p:cNvCxnSpPr/>
              <p:nvPr userDrawn="1"/>
            </p:nvCxnSpPr>
            <p:spPr bwMode="auto">
              <a:xfrm flipH="1">
                <a:off x="-109730" y="64744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5" name="Straight Connector 64">
                <a:extLst>
                  <a:ext uri="{C183D7F6-B498-43B3-948B-1728B52AA6E4}">
                    <adec:decorative xmlns:adec="http://schemas.microsoft.com/office/drawing/2017/decorative" val="1"/>
                  </a:ext>
                </a:extLst>
              </p:cNvPr>
              <p:cNvCxnSpPr/>
              <p:nvPr userDrawn="1"/>
            </p:nvCxnSpPr>
            <p:spPr bwMode="auto">
              <a:xfrm flipH="1">
                <a:off x="-109730" y="128295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6" name="Straight Connector 65">
                <a:extLst>
                  <a:ext uri="{C183D7F6-B498-43B3-948B-1728B52AA6E4}">
                    <adec:decorative xmlns:adec="http://schemas.microsoft.com/office/drawing/2017/decorative" val="1"/>
                  </a:ext>
                </a:extLst>
              </p:cNvPr>
              <p:cNvCxnSpPr/>
              <p:nvPr userDrawn="1"/>
            </p:nvCxnSpPr>
            <p:spPr bwMode="auto">
              <a:xfrm flipH="1">
                <a:off x="-109730" y="19230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7" name="Straight Connector 66">
                <a:extLst>
                  <a:ext uri="{C183D7F6-B498-43B3-948B-1728B52AA6E4}">
                    <adec:decorative xmlns:adec="http://schemas.microsoft.com/office/drawing/2017/decorative" val="1"/>
                  </a:ext>
                </a:extLst>
              </p:cNvPr>
              <p:cNvCxnSpPr/>
              <p:nvPr userDrawn="1"/>
            </p:nvCxnSpPr>
            <p:spPr bwMode="auto">
              <a:xfrm flipH="1">
                <a:off x="-109730" y="256311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8" name="Straight Connector 67">
                <a:extLst>
                  <a:ext uri="{C183D7F6-B498-43B3-948B-1728B52AA6E4}">
                    <adec:decorative xmlns:adec="http://schemas.microsoft.com/office/drawing/2017/decorative" val="1"/>
                  </a:ext>
                </a:extLst>
              </p:cNvPr>
              <p:cNvCxnSpPr/>
              <p:nvPr userDrawn="1"/>
            </p:nvCxnSpPr>
            <p:spPr bwMode="auto">
              <a:xfrm flipH="1">
                <a:off x="-109730" y="32031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9" name="Straight Connector 68">
                <a:extLst>
                  <a:ext uri="{C183D7F6-B498-43B3-948B-1728B52AA6E4}">
                    <adec:decorative xmlns:adec="http://schemas.microsoft.com/office/drawing/2017/decorative" val="1"/>
                  </a:ext>
                </a:extLst>
              </p:cNvPr>
              <p:cNvCxnSpPr/>
              <p:nvPr userDrawn="1"/>
            </p:nvCxnSpPr>
            <p:spPr bwMode="auto">
              <a:xfrm flipH="1">
                <a:off x="-109730" y="384327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0" name="Straight Connector 69">
                <a:extLst>
                  <a:ext uri="{C183D7F6-B498-43B3-948B-1728B52AA6E4}">
                    <adec:decorative xmlns:adec="http://schemas.microsoft.com/office/drawing/2017/decorative" val="1"/>
                  </a:ext>
                </a:extLst>
              </p:cNvPr>
              <p:cNvCxnSpPr/>
              <p:nvPr userDrawn="1"/>
            </p:nvCxnSpPr>
            <p:spPr bwMode="auto">
              <a:xfrm flipH="1">
                <a:off x="-109730" y="4487926"/>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1" name="Straight Connector 70">
                <a:extLst>
                  <a:ext uri="{C183D7F6-B498-43B3-948B-1728B52AA6E4}">
                    <adec:decorative xmlns:adec="http://schemas.microsoft.com/office/drawing/2017/decorative" val="1"/>
                  </a:ext>
                </a:extLst>
              </p:cNvPr>
              <p:cNvCxnSpPr/>
              <p:nvPr userDrawn="1"/>
            </p:nvCxnSpPr>
            <p:spPr bwMode="auto">
              <a:xfrm flipH="1">
                <a:off x="-109730" y="23139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2" name="Straight Connector 71">
                <a:extLst>
                  <a:ext uri="{C183D7F6-B498-43B3-948B-1728B52AA6E4}">
                    <adec:decorative xmlns:adec="http://schemas.microsoft.com/office/drawing/2017/decorative" val="1"/>
                  </a:ext>
                </a:extLst>
              </p:cNvPr>
              <p:cNvCxnSpPr/>
              <p:nvPr userDrawn="1"/>
            </p:nvCxnSpPr>
            <p:spPr bwMode="auto">
              <a:xfrm flipH="1">
                <a:off x="-109730" y="4894834"/>
                <a:ext cx="91440" cy="0"/>
              </a:xfrm>
              <a:prstGeom prst="line">
                <a:avLst/>
              </a:prstGeom>
              <a:ln>
                <a:solidFill>
                  <a:srgbClr val="BEBEBE"/>
                </a:solidFill>
                <a:headEnd type="none" w="med" len="med"/>
                <a:tailEnd type="none" w="med" len="med"/>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240078074"/>
      </p:ext>
    </p:extLst>
  </p:cSld>
  <p:clrMap bg1="dk1" tx1="lt1" bg2="dk2" tx2="lt2" accent1="accent1" accent2="accent2" accent3="accent3" accent4="accent4" accent5="accent5" accent6="accent6" hlink="hlink" folHlink="folHlink"/>
  <p:sldLayoutIdLst>
    <p:sldLayoutId id="2147483987" r:id="rId1"/>
    <p:sldLayoutId id="2147483986"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 id="2147483998" r:id="rId13"/>
    <p:sldLayoutId id="2147483999" r:id="rId14"/>
    <p:sldLayoutId id="2147484000" r:id="rId15"/>
    <p:sldLayoutId id="2147484001" r:id="rId16"/>
    <p:sldLayoutId id="2147484002" r:id="rId17"/>
    <p:sldLayoutId id="2147484003" r:id="rId18"/>
    <p:sldLayoutId id="2147484004" r:id="rId19"/>
    <p:sldLayoutId id="2147484005" r:id="rId20"/>
    <p:sldLayoutId id="2147484006" r:id="rId21"/>
    <p:sldLayoutId id="2147484020" r:id="rId22"/>
    <p:sldLayoutId id="2147484008" r:id="rId23"/>
    <p:sldLayoutId id="2147484021" r:id="rId24"/>
    <p:sldLayoutId id="2147484024" r:id="rId25"/>
    <p:sldLayoutId id="2147484023" r:id="rId26"/>
    <p:sldLayoutId id="2147484010" r:id="rId27"/>
    <p:sldLayoutId id="2147484022" r:id="rId28"/>
    <p:sldLayoutId id="2147484011" r:id="rId29"/>
    <p:sldLayoutId id="2147484014" r:id="rId30"/>
    <p:sldLayoutId id="2147484012" r:id="rId31"/>
  </p:sldLayoutIdLst>
  <p:hf hdr="0" dt="0"/>
  <p:txStyles>
    <p:titleStyle>
      <a:lvl1pPr algn="l" rtl="0" eaLnBrk="1" fontAlgn="base" hangingPunct="1">
        <a:lnSpc>
          <a:spcPct val="90000"/>
        </a:lnSpc>
        <a:spcBef>
          <a:spcPct val="0"/>
        </a:spcBef>
        <a:spcAft>
          <a:spcPct val="0"/>
        </a:spcAft>
        <a:defRPr sz="2800" b="0" i="0">
          <a:solidFill>
            <a:schemeClr val="bg1"/>
          </a:solidFill>
          <a:latin typeface="IBM Plex Sans Light" panose="020B0403050203000203" pitchFamily="34" charset="77"/>
          <a:ea typeface="IBM Plex Sans Light" panose="020B0403050203000203" pitchFamily="34" charset="77"/>
          <a:cs typeface="IBM Plex Sans Light" panose="020B0403050203000203" pitchFamily="34" charset="77"/>
        </a:defRPr>
      </a:lvl1pPr>
      <a:lvl2pPr algn="l" rtl="0" eaLnBrk="1" fontAlgn="base" hangingPunct="1">
        <a:lnSpc>
          <a:spcPct val="90000"/>
        </a:lnSpc>
        <a:spcBef>
          <a:spcPct val="0"/>
        </a:spcBef>
        <a:spcAft>
          <a:spcPct val="0"/>
        </a:spcAft>
        <a:defRPr sz="2220">
          <a:solidFill>
            <a:srgbClr val="191919"/>
          </a:solidFill>
          <a:latin typeface="HelvNeue Light for IBM" pitchFamily="34" charset="0"/>
        </a:defRPr>
      </a:lvl2pPr>
      <a:lvl3pPr algn="l" rtl="0" eaLnBrk="1" fontAlgn="base" hangingPunct="1">
        <a:lnSpc>
          <a:spcPct val="90000"/>
        </a:lnSpc>
        <a:spcBef>
          <a:spcPct val="0"/>
        </a:spcBef>
        <a:spcAft>
          <a:spcPct val="0"/>
        </a:spcAft>
        <a:defRPr sz="2220">
          <a:solidFill>
            <a:srgbClr val="191919"/>
          </a:solidFill>
          <a:latin typeface="HelvNeue Light for IBM" pitchFamily="34" charset="0"/>
        </a:defRPr>
      </a:lvl3pPr>
      <a:lvl4pPr algn="l" rtl="0" eaLnBrk="1" fontAlgn="base" hangingPunct="1">
        <a:lnSpc>
          <a:spcPct val="90000"/>
        </a:lnSpc>
        <a:spcBef>
          <a:spcPct val="0"/>
        </a:spcBef>
        <a:spcAft>
          <a:spcPct val="0"/>
        </a:spcAft>
        <a:defRPr sz="2220">
          <a:solidFill>
            <a:srgbClr val="191919"/>
          </a:solidFill>
          <a:latin typeface="HelvNeue Light for IBM" pitchFamily="34" charset="0"/>
        </a:defRPr>
      </a:lvl4pPr>
      <a:lvl5pPr algn="l" rtl="0" eaLnBrk="1" fontAlgn="base" hangingPunct="1">
        <a:lnSpc>
          <a:spcPct val="90000"/>
        </a:lnSpc>
        <a:spcBef>
          <a:spcPct val="0"/>
        </a:spcBef>
        <a:spcAft>
          <a:spcPct val="0"/>
        </a:spcAft>
        <a:defRPr sz="2220">
          <a:solidFill>
            <a:srgbClr val="191919"/>
          </a:solidFill>
          <a:latin typeface="HelvNeue Light for IBM" pitchFamily="34" charset="0"/>
        </a:defRPr>
      </a:lvl5pPr>
      <a:lvl6pPr marL="362568" algn="l" rtl="0" eaLnBrk="1" fontAlgn="base" hangingPunct="1">
        <a:lnSpc>
          <a:spcPct val="90000"/>
        </a:lnSpc>
        <a:spcBef>
          <a:spcPct val="0"/>
        </a:spcBef>
        <a:spcAft>
          <a:spcPct val="0"/>
        </a:spcAft>
        <a:defRPr sz="2220">
          <a:solidFill>
            <a:srgbClr val="191919"/>
          </a:solidFill>
          <a:latin typeface="HelvNeue Light for IBM" pitchFamily="34" charset="0"/>
        </a:defRPr>
      </a:lvl6pPr>
      <a:lvl7pPr marL="725139" algn="l" rtl="0" eaLnBrk="1" fontAlgn="base" hangingPunct="1">
        <a:lnSpc>
          <a:spcPct val="90000"/>
        </a:lnSpc>
        <a:spcBef>
          <a:spcPct val="0"/>
        </a:spcBef>
        <a:spcAft>
          <a:spcPct val="0"/>
        </a:spcAft>
        <a:defRPr sz="2220">
          <a:solidFill>
            <a:srgbClr val="191919"/>
          </a:solidFill>
          <a:latin typeface="HelvNeue Light for IBM" pitchFamily="34" charset="0"/>
        </a:defRPr>
      </a:lvl7pPr>
      <a:lvl8pPr marL="1087707" algn="l" rtl="0" eaLnBrk="1" fontAlgn="base" hangingPunct="1">
        <a:lnSpc>
          <a:spcPct val="90000"/>
        </a:lnSpc>
        <a:spcBef>
          <a:spcPct val="0"/>
        </a:spcBef>
        <a:spcAft>
          <a:spcPct val="0"/>
        </a:spcAft>
        <a:defRPr sz="2220">
          <a:solidFill>
            <a:srgbClr val="191919"/>
          </a:solidFill>
          <a:latin typeface="HelvNeue Light for IBM" pitchFamily="34" charset="0"/>
        </a:defRPr>
      </a:lvl8pPr>
      <a:lvl9pPr marL="1450276" algn="l" rtl="0" eaLnBrk="1" fontAlgn="base" hangingPunct="1">
        <a:lnSpc>
          <a:spcPct val="90000"/>
        </a:lnSpc>
        <a:spcBef>
          <a:spcPct val="0"/>
        </a:spcBef>
        <a:spcAft>
          <a:spcPct val="0"/>
        </a:spcAft>
        <a:defRPr sz="2220">
          <a:solidFill>
            <a:srgbClr val="191919"/>
          </a:solidFill>
          <a:latin typeface="HelvNeue Light for IBM" pitchFamily="34" charset="0"/>
        </a:defRPr>
      </a:lvl9pPr>
    </p:titleStyle>
    <p:bodyStyle>
      <a:lvl1pPr marL="0" indent="0" algn="l" rtl="0" eaLnBrk="1" fontAlgn="base" hangingPunct="1">
        <a:lnSpc>
          <a:spcPct val="110000"/>
        </a:lnSpc>
        <a:spcBef>
          <a:spcPts val="1100"/>
        </a:spcBef>
        <a:spcAft>
          <a:spcPct val="0"/>
        </a:spcAft>
        <a:buClr>
          <a:srgbClr val="161616"/>
        </a:buClr>
        <a:buSzPct val="90000"/>
        <a:buFont typeface="Arial" panose="020B0604020202020204" pitchFamily="34" charset="0"/>
        <a:buNone/>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
          <a:schemeClr val="bg1"/>
        </a:buClr>
        <a:buSzPct val="80000"/>
        <a:buFont typeface="System Font Regular"/>
        <a:buChar char="–"/>
        <a:tabLst/>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
          <a:schemeClr val="bg1"/>
        </a:buClr>
        <a:buSzPct val="80000"/>
        <a:buFont typeface="Arial" panose="020B0604020202020204" pitchFamily="34" charset="0"/>
        <a:buChar char="•"/>
        <a:tabLst/>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
          <a:schemeClr val="bg1"/>
        </a:buClr>
        <a:buSzPct val="80000"/>
        <a:buFont typeface=".AppleSystemUIFont" charset="-120"/>
        <a:buChar char="–"/>
        <a:tabLst/>
        <a:defRPr sz="1400" baseline="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4pPr>
      <a:lvl5pPr marL="803285" indent="-173736" algn="l" rtl="0" eaLnBrk="1" fontAlgn="base" hangingPunct="1">
        <a:lnSpc>
          <a:spcPct val="110000"/>
        </a:lnSpc>
        <a:spcBef>
          <a:spcPts val="1100"/>
        </a:spcBef>
        <a:spcAft>
          <a:spcPct val="0"/>
        </a:spcAft>
        <a:buClr>
          <a:schemeClr val="bg1"/>
        </a:buClr>
        <a:buSzPct val="80000"/>
        <a:buFont typeface=".AppleSystemUIFont" charset="-120"/>
        <a:buChar char="»"/>
        <a:tabLst/>
        <a:defRPr sz="1400">
          <a:solidFill>
            <a:schemeClr val="bg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p:bodyStyle>
    <p:otherStyle>
      <a:defPPr>
        <a:defRPr lang="en-US"/>
      </a:defPPr>
      <a:lvl1pPr marL="0" algn="l" defTabSz="725139" rtl="0" eaLnBrk="1" latinLnBrk="0" hangingPunct="1">
        <a:defRPr sz="1428" kern="1200">
          <a:solidFill>
            <a:schemeClr val="tx1"/>
          </a:solidFill>
          <a:latin typeface="+mn-lt"/>
          <a:ea typeface="+mn-ea"/>
          <a:cs typeface="+mn-cs"/>
        </a:defRPr>
      </a:lvl1pPr>
      <a:lvl2pPr marL="362568" algn="l" defTabSz="725139" rtl="0" eaLnBrk="1" latinLnBrk="0" hangingPunct="1">
        <a:defRPr sz="1428" kern="1200">
          <a:solidFill>
            <a:schemeClr val="tx1"/>
          </a:solidFill>
          <a:latin typeface="+mn-lt"/>
          <a:ea typeface="+mn-ea"/>
          <a:cs typeface="+mn-cs"/>
        </a:defRPr>
      </a:lvl2pPr>
      <a:lvl3pPr marL="725139" algn="l" defTabSz="725139" rtl="0" eaLnBrk="1" latinLnBrk="0" hangingPunct="1">
        <a:defRPr sz="1428" kern="1200">
          <a:solidFill>
            <a:schemeClr val="tx1"/>
          </a:solidFill>
          <a:latin typeface="+mn-lt"/>
          <a:ea typeface="+mn-ea"/>
          <a:cs typeface="+mn-cs"/>
        </a:defRPr>
      </a:lvl3pPr>
      <a:lvl4pPr marL="1087707" algn="l" defTabSz="725139" rtl="0" eaLnBrk="1" latinLnBrk="0" hangingPunct="1">
        <a:defRPr sz="1428" kern="1200">
          <a:solidFill>
            <a:schemeClr val="tx1"/>
          </a:solidFill>
          <a:latin typeface="+mn-lt"/>
          <a:ea typeface="+mn-ea"/>
          <a:cs typeface="+mn-cs"/>
        </a:defRPr>
      </a:lvl4pPr>
      <a:lvl5pPr marL="1450276" algn="l" defTabSz="725139" rtl="0" eaLnBrk="1" latinLnBrk="0" hangingPunct="1">
        <a:defRPr sz="1428" kern="1200">
          <a:solidFill>
            <a:schemeClr val="tx1"/>
          </a:solidFill>
          <a:latin typeface="+mn-lt"/>
          <a:ea typeface="+mn-ea"/>
          <a:cs typeface="+mn-cs"/>
        </a:defRPr>
      </a:lvl5pPr>
      <a:lvl6pPr marL="1812846" algn="l" defTabSz="725139" rtl="0" eaLnBrk="1" latinLnBrk="0" hangingPunct="1">
        <a:defRPr sz="1428" kern="1200">
          <a:solidFill>
            <a:schemeClr val="tx1"/>
          </a:solidFill>
          <a:latin typeface="+mn-lt"/>
          <a:ea typeface="+mn-ea"/>
          <a:cs typeface="+mn-cs"/>
        </a:defRPr>
      </a:lvl6pPr>
      <a:lvl7pPr marL="2175414" algn="l" defTabSz="725139" rtl="0" eaLnBrk="1" latinLnBrk="0" hangingPunct="1">
        <a:defRPr sz="1428" kern="1200">
          <a:solidFill>
            <a:schemeClr val="tx1"/>
          </a:solidFill>
          <a:latin typeface="+mn-lt"/>
          <a:ea typeface="+mn-ea"/>
          <a:cs typeface="+mn-cs"/>
        </a:defRPr>
      </a:lvl7pPr>
      <a:lvl8pPr marL="2537983" algn="l" defTabSz="725139" rtl="0" eaLnBrk="1" latinLnBrk="0" hangingPunct="1">
        <a:defRPr sz="1428" kern="1200">
          <a:solidFill>
            <a:schemeClr val="tx1"/>
          </a:solidFill>
          <a:latin typeface="+mn-lt"/>
          <a:ea typeface="+mn-ea"/>
          <a:cs typeface="+mn-cs"/>
        </a:defRPr>
      </a:lvl8pPr>
      <a:lvl9pPr marL="2900552" algn="l" defTabSz="725139" rtl="0" eaLnBrk="1" latinLnBrk="0" hangingPunct="1">
        <a:defRPr sz="142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0" userDrawn="1">
          <p15:clr>
            <a:srgbClr val="F26B43"/>
          </p15:clr>
        </p15:guide>
        <p15:guide id="2" pos="144" userDrawn="1">
          <p15:clr>
            <a:srgbClr val="F26B43"/>
          </p15:clr>
        </p15:guide>
        <p15:guide id="3" pos="5616" userDrawn="1">
          <p15:clr>
            <a:srgbClr val="F26B43"/>
          </p15:clr>
        </p15:guide>
        <p15:guide id="4" orient="horz" pos="2832" userDrawn="1">
          <p15:clr>
            <a:srgbClr val="F26B43"/>
          </p15:clr>
        </p15:guide>
        <p15:guide id="5" orient="horz" pos="3088" userDrawn="1">
          <p15:clr>
            <a:srgbClr val="F26B43"/>
          </p15:clr>
        </p15:guide>
        <p15:guide id="6" pos="2880" userDrawn="1">
          <p15:clr>
            <a:srgbClr val="F26B43"/>
          </p15:clr>
        </p15:guide>
        <p15:guide id="7" pos="2736" userDrawn="1">
          <p15:clr>
            <a:srgbClr val="F26B43"/>
          </p15:clr>
        </p15:guide>
        <p15:guide id="8" pos="1440" userDrawn="1">
          <p15:clr>
            <a:srgbClr val="F26B43"/>
          </p15:clr>
        </p15:guide>
        <p15:guide id="9" pos="3024" userDrawn="1">
          <p15:clr>
            <a:srgbClr val="F26B43"/>
          </p15:clr>
        </p15:guide>
        <p15:guide id="10" pos="1296" userDrawn="1">
          <p15:clr>
            <a:srgbClr val="F26B43"/>
          </p15:clr>
        </p15:guide>
        <p15:guide id="11" pos="1584" userDrawn="1">
          <p15:clr>
            <a:srgbClr val="F26B43"/>
          </p15:clr>
        </p15:guide>
        <p15:guide id="12" pos="4320" userDrawn="1">
          <p15:clr>
            <a:srgbClr val="F26B43"/>
          </p15:clr>
        </p15:guide>
        <p15:guide id="13" pos="4176" userDrawn="1">
          <p15:clr>
            <a:srgbClr val="F26B43"/>
          </p15:clr>
        </p15:guide>
        <p15:guide id="14" pos="4464" userDrawn="1">
          <p15:clr>
            <a:srgbClr val="F26B43"/>
          </p15:clr>
        </p15:guide>
        <p15:guide id="15" orient="horz" pos="412" userDrawn="1">
          <p15:clr>
            <a:srgbClr val="F26B43"/>
          </p15:clr>
        </p15:guide>
        <p15:guide id="17" orient="horz" pos="812" userDrawn="1">
          <p15:clr>
            <a:srgbClr val="F26B43"/>
          </p15:clr>
        </p15:guide>
        <p15:guide id="18" orient="horz" pos="1620" userDrawn="1">
          <p15:clr>
            <a:srgbClr val="F26B43"/>
          </p15:clr>
        </p15:guide>
        <p15:guide id="19" orient="horz" pos="1216" userDrawn="1">
          <p15:clr>
            <a:srgbClr val="F26B43"/>
          </p15:clr>
        </p15:guide>
        <p15:guide id="20" orient="horz" pos="2022" userDrawn="1">
          <p15:clr>
            <a:srgbClr val="F26B43"/>
          </p15:clr>
        </p15:guide>
        <p15:guide id="21" orient="horz" pos="242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 Id="rId4" Type="http://schemas.openxmlformats.org/officeDocument/2006/relationships/image" Target="../media/image170.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70.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11.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B69FBC-31F8-6044-AB16-FCCA1A027D3A}"/>
              </a:ext>
            </a:extLst>
          </p:cNvPr>
          <p:cNvSpPr>
            <a:spLocks noGrp="1"/>
          </p:cNvSpPr>
          <p:nvPr>
            <p:ph type="title"/>
          </p:nvPr>
        </p:nvSpPr>
        <p:spPr>
          <a:xfrm>
            <a:off x="210311" y="201170"/>
            <a:ext cx="6557957" cy="363606"/>
          </a:xfrm>
        </p:spPr>
        <p:txBody>
          <a:bodyPr/>
          <a:lstStyle/>
          <a:p>
            <a:r>
              <a:rPr lang="en-US" dirty="0"/>
              <a:t>Introduction to Quantum Error Correction</a:t>
            </a:r>
          </a:p>
        </p:txBody>
      </p:sp>
      <p:sp>
        <p:nvSpPr>
          <p:cNvPr id="7" name="Text Placeholder 6">
            <a:extLst>
              <a:ext uri="{FF2B5EF4-FFF2-40B4-BE49-F238E27FC236}">
                <a16:creationId xmlns:a16="http://schemas.microsoft.com/office/drawing/2014/main" id="{53A6BBA0-69E4-6F42-9908-73AC6C5A76AD}"/>
              </a:ext>
            </a:extLst>
          </p:cNvPr>
          <p:cNvSpPr>
            <a:spLocks noGrp="1"/>
          </p:cNvSpPr>
          <p:nvPr>
            <p:ph type="body" sz="quarter" idx="13"/>
          </p:nvPr>
        </p:nvSpPr>
        <p:spPr/>
        <p:txBody>
          <a:bodyPr/>
          <a:lstStyle/>
          <a:p>
            <a:r>
              <a:rPr lang="en-US" dirty="0"/>
              <a:t>James R. Wootton</a:t>
            </a:r>
          </a:p>
        </p:txBody>
      </p:sp>
      <p:sp>
        <p:nvSpPr>
          <p:cNvPr id="8" name="Text Placeholder 7">
            <a:extLst>
              <a:ext uri="{FF2B5EF4-FFF2-40B4-BE49-F238E27FC236}">
                <a16:creationId xmlns:a16="http://schemas.microsoft.com/office/drawing/2014/main" id="{668969B6-5B2E-0747-946B-C301B86BC204}"/>
              </a:ext>
            </a:extLst>
          </p:cNvPr>
          <p:cNvSpPr>
            <a:spLocks noGrp="1"/>
          </p:cNvSpPr>
          <p:nvPr>
            <p:ph type="body" sz="quarter" idx="14"/>
          </p:nvPr>
        </p:nvSpPr>
        <p:spPr/>
        <p:txBody>
          <a:bodyPr/>
          <a:lstStyle/>
          <a:p>
            <a:r>
              <a:rPr lang="en-US" dirty="0"/>
              <a:t>IBM Quantum</a:t>
            </a:r>
          </a:p>
        </p:txBody>
      </p:sp>
      <p:sp>
        <p:nvSpPr>
          <p:cNvPr id="2" name="Footer Placeholder 1">
            <a:extLst>
              <a:ext uri="{FF2B5EF4-FFF2-40B4-BE49-F238E27FC236}">
                <a16:creationId xmlns:a16="http://schemas.microsoft.com/office/drawing/2014/main" id="{BB2326AA-EF8F-FA4A-B9D4-C9BC983A347F}"/>
              </a:ext>
            </a:extLst>
          </p:cNvPr>
          <p:cNvSpPr>
            <a:spLocks noGrp="1"/>
          </p:cNvSpPr>
          <p:nvPr>
            <p:ph type="ftr" sz="quarter" idx="10"/>
          </p:nvPr>
        </p:nvSpPr>
        <p:spPr/>
        <p:txBody>
          <a:bodyPr/>
          <a:lstStyle/>
          <a:p>
            <a:r>
              <a:rPr lang="en-US"/>
              <a:t>IBM Quantum / © 2020 IBM Corporation</a:t>
            </a:r>
            <a:endParaRPr lang="en-US" dirty="0"/>
          </a:p>
        </p:txBody>
      </p:sp>
      <p:pic>
        <p:nvPicPr>
          <p:cNvPr id="9" name="Picture 8" descr="A close up of a logo&#10;&#10;Description automatically generated">
            <a:extLst>
              <a:ext uri="{FF2B5EF4-FFF2-40B4-BE49-F238E27FC236}">
                <a16:creationId xmlns:a16="http://schemas.microsoft.com/office/drawing/2014/main" id="{3938AB52-DF9E-8F4F-A24F-6A302CFAA024}"/>
              </a:ext>
            </a:extLst>
          </p:cNvPr>
          <p:cNvPicPr>
            <a:picLocks noChangeAspect="1"/>
          </p:cNvPicPr>
          <p:nvPr/>
        </p:nvPicPr>
        <p:blipFill rotWithShape="1">
          <a:blip r:embed="rId2"/>
          <a:srcRect l="52882"/>
          <a:stretch/>
        </p:blipFill>
        <p:spPr>
          <a:xfrm>
            <a:off x="4872673" y="0"/>
            <a:ext cx="4271327" cy="5143500"/>
          </a:xfrm>
          <a:prstGeom prst="rect">
            <a:avLst/>
          </a:prstGeom>
        </p:spPr>
      </p:pic>
    </p:spTree>
    <p:extLst>
      <p:ext uri="{BB962C8B-B14F-4D97-AF65-F5344CB8AC3E}">
        <p14:creationId xmlns:p14="http://schemas.microsoft.com/office/powerpoint/2010/main" val="3933655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Encoding and 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4123944" cy="3392710"/>
          </a:xfrm>
        </p:spPr>
        <p:txBody>
          <a:bodyPr/>
          <a:lstStyle/>
          <a:p>
            <a:pPr lvl="1">
              <a:buClr>
                <a:schemeClr val="tx2"/>
              </a:buClr>
            </a:pPr>
            <a:r>
              <a:rPr lang="en-US" dirty="0"/>
              <a:t>This example contained all the basic features of any protocol for quantum error correction.</a:t>
            </a:r>
          </a:p>
          <a:p>
            <a:pPr lvl="2">
              <a:buClr>
                <a:schemeClr val="tx2"/>
              </a:buClr>
            </a:pPr>
            <a:r>
              <a:rPr lang="en-US" b="1" dirty="0"/>
              <a:t>Input: </a:t>
            </a:r>
            <a:r>
              <a:rPr lang="en-US" dirty="0"/>
              <a:t>Some information to protect.</a:t>
            </a:r>
          </a:p>
          <a:p>
            <a:pPr lvl="2">
              <a:buClr>
                <a:schemeClr val="tx2"/>
              </a:buClr>
            </a:pPr>
            <a:r>
              <a:rPr lang="en-US" b="1" dirty="0"/>
              <a:t>Encoding: </a:t>
            </a:r>
            <a:r>
              <a:rPr lang="en-US" dirty="0"/>
              <a:t>Transform the information to make it easier to protect.</a:t>
            </a:r>
          </a:p>
          <a:p>
            <a:pPr lvl="2">
              <a:buClr>
                <a:schemeClr val="tx2"/>
              </a:buClr>
            </a:pPr>
            <a:r>
              <a:rPr lang="en-US" b="1" dirty="0"/>
              <a:t>Errors: </a:t>
            </a:r>
            <a:r>
              <a:rPr lang="en-US" dirty="0"/>
              <a:t>Random perturbations of the encoded message.</a:t>
            </a:r>
          </a:p>
          <a:p>
            <a:pPr lvl="2">
              <a:buClr>
                <a:schemeClr val="tx2"/>
              </a:buClr>
            </a:pPr>
            <a:r>
              <a:rPr lang="en-US" b="1" dirty="0"/>
              <a:t>Decoding: </a:t>
            </a:r>
            <a:r>
              <a:rPr lang="en-US" dirty="0"/>
              <a:t>Trying to deduce the input from the perturbed message</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10</a:t>
            </a:fld>
            <a:endParaRPr lang="en-US" dirty="0"/>
          </a:p>
        </p:txBody>
      </p:sp>
      <p:pic>
        <p:nvPicPr>
          <p:cNvPr id="6" name="Picture 5">
            <a:extLst>
              <a:ext uri="{FF2B5EF4-FFF2-40B4-BE49-F238E27FC236}">
                <a16:creationId xmlns:a16="http://schemas.microsoft.com/office/drawing/2014/main" id="{1DDA9972-DF07-AB49-B74C-F8FD4817F49D}"/>
              </a:ext>
            </a:extLst>
          </p:cNvPr>
          <p:cNvPicPr>
            <a:picLocks noChangeAspect="1"/>
          </p:cNvPicPr>
          <p:nvPr/>
        </p:nvPicPr>
        <p:blipFill>
          <a:blip r:embed="rId2"/>
          <a:stretch>
            <a:fillRect/>
          </a:stretch>
        </p:blipFill>
        <p:spPr>
          <a:xfrm>
            <a:off x="4724459" y="1257872"/>
            <a:ext cx="4108198" cy="2742470"/>
          </a:xfrm>
          <a:prstGeom prst="rect">
            <a:avLst/>
          </a:prstGeom>
        </p:spPr>
      </p:pic>
    </p:spTree>
    <p:extLst>
      <p:ext uri="{BB962C8B-B14F-4D97-AF65-F5344CB8AC3E}">
        <p14:creationId xmlns:p14="http://schemas.microsoft.com/office/powerpoint/2010/main" val="1259417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Computation</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8539982" cy="3392710"/>
          </a:xfrm>
        </p:spPr>
        <p:txBody>
          <a:bodyPr/>
          <a:lstStyle/>
          <a:p>
            <a:pPr lvl="1">
              <a:buClr>
                <a:schemeClr val="tx2"/>
              </a:buClr>
            </a:pPr>
            <a:r>
              <a:rPr lang="en-US" dirty="0"/>
              <a:t>The example we just considered was one of communication, with errors occurring during transmission.</a:t>
            </a:r>
          </a:p>
          <a:p>
            <a:pPr lvl="1">
              <a:buClr>
                <a:schemeClr val="tx2"/>
              </a:buClr>
            </a:pPr>
            <a:r>
              <a:rPr lang="en-US" dirty="0"/>
              <a:t>For computation, errors are introduced whenever we perform an operation.</a:t>
            </a:r>
          </a:p>
          <a:p>
            <a:pPr lvl="1">
              <a:buClr>
                <a:schemeClr val="tx2"/>
              </a:buClr>
            </a:pPr>
            <a:r>
              <a:rPr lang="en-US" dirty="0"/>
              <a:t>We need to correct errors as they are introduced.</a:t>
            </a:r>
          </a:p>
          <a:p>
            <a:pPr lvl="1">
              <a:buClr>
                <a:schemeClr val="tx2"/>
              </a:buClr>
            </a:pPr>
            <a:r>
              <a:rPr lang="en-US" dirty="0"/>
              <a:t>Can be done by constantly decoding and re-encoding</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11</a:t>
            </a:fld>
            <a:endParaRPr lang="en-US" dirty="0"/>
          </a:p>
        </p:txBody>
      </p:sp>
      <p:pic>
        <p:nvPicPr>
          <p:cNvPr id="12" name="Picture 11">
            <a:extLst>
              <a:ext uri="{FF2B5EF4-FFF2-40B4-BE49-F238E27FC236}">
                <a16:creationId xmlns:a16="http://schemas.microsoft.com/office/drawing/2014/main" id="{0DDD4760-CA2F-6A4C-90FA-00B1D461315E}"/>
              </a:ext>
            </a:extLst>
          </p:cNvPr>
          <p:cNvPicPr>
            <a:picLocks noChangeAspect="1"/>
          </p:cNvPicPr>
          <p:nvPr/>
        </p:nvPicPr>
        <p:blipFill>
          <a:blip r:embed="rId2"/>
          <a:stretch>
            <a:fillRect/>
          </a:stretch>
        </p:blipFill>
        <p:spPr>
          <a:xfrm>
            <a:off x="2414109" y="2784946"/>
            <a:ext cx="6345330" cy="1787053"/>
          </a:xfrm>
          <a:prstGeom prst="rect">
            <a:avLst/>
          </a:prstGeom>
        </p:spPr>
      </p:pic>
    </p:spTree>
    <p:extLst>
      <p:ext uri="{BB962C8B-B14F-4D97-AF65-F5344CB8AC3E}">
        <p14:creationId xmlns:p14="http://schemas.microsoft.com/office/powerpoint/2010/main" val="1375193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Computation</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8471616" cy="3392710"/>
          </a:xfrm>
        </p:spPr>
        <p:txBody>
          <a:bodyPr/>
          <a:lstStyle/>
          <a:p>
            <a:pPr lvl="1">
              <a:buClr>
                <a:schemeClr val="tx2"/>
              </a:buClr>
            </a:pPr>
            <a:r>
              <a:rPr lang="en-US" dirty="0"/>
              <a:t>For example, here’s a single bit using the Repetition code</a:t>
            </a:r>
          </a:p>
          <a:p>
            <a:pPr lvl="1">
              <a:buClr>
                <a:schemeClr val="tx2"/>
              </a:buClr>
            </a:pPr>
            <a:r>
              <a:rPr lang="en-US" dirty="0"/>
              <a:t>The ‘noisy operation’ here is just doing nothing (with some errors)</a:t>
            </a:r>
          </a:p>
          <a:p>
            <a:pPr lvl="1">
              <a:buClr>
                <a:schemeClr val="tx2"/>
              </a:buClr>
            </a:pPr>
            <a:r>
              <a:rPr lang="en-US" dirty="0"/>
              <a:t>Here we don’t completely decode and re-encode, but just do it enough to find and fix the errors.</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12</a:t>
            </a:fld>
            <a:endParaRPr lang="en-US" dirty="0"/>
          </a:p>
        </p:txBody>
      </p:sp>
      <p:pic>
        <p:nvPicPr>
          <p:cNvPr id="7" name="Picture 6" descr="A picture containing object, clock, meter&#10;&#10;Description automatically generated">
            <a:extLst>
              <a:ext uri="{FF2B5EF4-FFF2-40B4-BE49-F238E27FC236}">
                <a16:creationId xmlns:a16="http://schemas.microsoft.com/office/drawing/2014/main" id="{AEBE2A0C-D7C7-C94E-A91B-0F4C89498382}"/>
              </a:ext>
            </a:extLst>
          </p:cNvPr>
          <p:cNvPicPr>
            <a:picLocks noChangeAspect="1"/>
          </p:cNvPicPr>
          <p:nvPr/>
        </p:nvPicPr>
        <p:blipFill>
          <a:blip r:embed="rId2"/>
          <a:stretch>
            <a:fillRect/>
          </a:stretch>
        </p:blipFill>
        <p:spPr>
          <a:xfrm>
            <a:off x="2312747" y="2735790"/>
            <a:ext cx="6378326" cy="1914792"/>
          </a:xfrm>
          <a:prstGeom prst="rect">
            <a:avLst/>
          </a:prstGeom>
        </p:spPr>
      </p:pic>
    </p:spTree>
    <p:extLst>
      <p:ext uri="{BB962C8B-B14F-4D97-AF65-F5344CB8AC3E}">
        <p14:creationId xmlns:p14="http://schemas.microsoft.com/office/powerpoint/2010/main" val="4139505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Quantum Computation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75395"/>
                <a:ext cx="8695876" cy="3392710"/>
              </a:xfrm>
            </p:spPr>
            <p:txBody>
              <a:bodyPr/>
              <a:lstStyle/>
              <a:p>
                <a:pPr lvl="1">
                  <a:buClr>
                    <a:schemeClr val="tx2"/>
                  </a:buClr>
                </a:pPr>
                <a:r>
                  <a:rPr lang="en-US" dirty="0"/>
                  <a:t>This method works great for bits, but not for qubits</a:t>
                </a:r>
              </a:p>
              <a:p>
                <a:pPr lvl="1">
                  <a:buClr>
                    <a:schemeClr val="tx2"/>
                  </a:buClr>
                </a:pPr>
                <a:r>
                  <a:rPr lang="en-US" dirty="0"/>
                  <a:t>Suppose we wanted to encode some superposition state</a:t>
                </a:r>
                <a:br>
                  <a:rPr lang="en-US" dirty="0"/>
                </a:br>
                <a14:m>
                  <m:oMath xmlns:m="http://schemas.openxmlformats.org/officeDocument/2006/math">
                    <m:r>
                      <a:rPr lang="en-US" b="0" i="1" smtClean="0">
                        <a:latin typeface="Cambria Math" panose="02040503050406030204" pitchFamily="18" charset="0"/>
                      </a:rPr>
                      <m:t>𝑎</m:t>
                    </m:r>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m:t>
                        </m:r>
                        <m:r>
                          <a:rPr lang="en-US" b="0" i="1" smtClean="0">
                            <a:latin typeface="Cambria Math" panose="02040503050406030204" pitchFamily="18" charset="0"/>
                          </a:rPr>
                          <m:t>𝑏</m:t>
                        </m:r>
                      </m:e>
                    </m:d>
                    <m:d>
                      <m:dPr>
                        <m:begChr m:val=""/>
                        <m:endChr m:val="⟩"/>
                        <m:ctrlPr>
                          <a:rPr lang="en-US" i="1">
                            <a:latin typeface="Cambria Math" panose="02040503050406030204" pitchFamily="18" charset="0"/>
                          </a:rPr>
                        </m:ctrlPr>
                      </m:dPr>
                      <m:e>
                        <m:r>
                          <a:rPr lang="en-US" b="0" i="1" smtClean="0">
                            <a:latin typeface="Cambria Math" panose="02040503050406030204" pitchFamily="18" charset="0"/>
                          </a:rPr>
                          <m:t>1</m:t>
                        </m:r>
                      </m:e>
                    </m:d>
                    <m:r>
                      <a:rPr lang="en-US" b="0" i="1" smtClean="0">
                        <a:latin typeface="Cambria Math" panose="02040503050406030204" pitchFamily="18" charset="0"/>
                      </a:rPr>
                      <m:t>→</m:t>
                    </m:r>
                    <m:r>
                      <a:rPr lang="en-US" i="1">
                        <a:latin typeface="Cambria Math" panose="02040503050406030204" pitchFamily="18" charset="0"/>
                      </a:rPr>
                      <m:t>𝑎</m:t>
                    </m:r>
                    <m:d>
                      <m:dPr>
                        <m:begChr m:val="|"/>
                        <m:end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r>
                              <a:rPr lang="en-US" i="1">
                                <a:latin typeface="Cambria Math" panose="02040503050406030204" pitchFamily="18" charset="0"/>
                              </a:rPr>
                              <m:t>0</m:t>
                            </m:r>
                            <m:r>
                              <a:rPr lang="en-US" b="0" i="1" smtClean="0">
                                <a:latin typeface="Cambria Math" panose="02040503050406030204" pitchFamily="18" charset="0"/>
                              </a:rPr>
                              <m:t>00</m:t>
                            </m:r>
                          </m:e>
                        </m:d>
                        <m:r>
                          <a:rPr lang="en-US" i="1">
                            <a:latin typeface="Cambria Math" panose="02040503050406030204" pitchFamily="18" charset="0"/>
                          </a:rPr>
                          <m:t>+</m:t>
                        </m:r>
                        <m:r>
                          <a:rPr lang="en-US" i="1">
                            <a:latin typeface="Cambria Math" panose="02040503050406030204" pitchFamily="18" charset="0"/>
                          </a:rPr>
                          <m:t>𝑏</m:t>
                        </m:r>
                      </m:e>
                    </m:d>
                    <m:d>
                      <m:dPr>
                        <m:begChr m:val=""/>
                        <m:endChr m:val="⟩"/>
                        <m:ctrlPr>
                          <a:rPr lang="en-US" i="1">
                            <a:latin typeface="Cambria Math" panose="02040503050406030204" pitchFamily="18" charset="0"/>
                          </a:rPr>
                        </m:ctrlPr>
                      </m:dPr>
                      <m:e>
                        <m:r>
                          <a:rPr lang="en-US" i="1">
                            <a:latin typeface="Cambria Math" panose="02040503050406030204" pitchFamily="18" charset="0"/>
                          </a:rPr>
                          <m:t>1</m:t>
                        </m:r>
                        <m:r>
                          <a:rPr lang="en-US" b="0" i="1" smtClean="0">
                            <a:latin typeface="Cambria Math" panose="02040503050406030204" pitchFamily="18" charset="0"/>
                          </a:rPr>
                          <m:t>11</m:t>
                        </m:r>
                      </m:e>
                    </m:d>
                  </m:oMath>
                </a14:m>
                <a:endParaRPr lang="en-US" dirty="0"/>
              </a:p>
              <a:p>
                <a:pPr lvl="1">
                  <a:buClr>
                    <a:schemeClr val="tx2"/>
                  </a:buClr>
                </a:pPr>
                <a:r>
                  <a:rPr lang="en-US" dirty="0"/>
                  <a:t>Decoding requires measurement, and that destroys the superposition.</a:t>
                </a:r>
              </a:p>
              <a:p>
                <a:pPr lvl="1">
                  <a:buClr>
                    <a:schemeClr val="tx2"/>
                  </a:buClr>
                </a:pPr>
                <a:r>
                  <a:rPr lang="en-US" dirty="0"/>
                  <a:t>To protect against one bad thing, we caused another!</a:t>
                </a:r>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875395"/>
                <a:ext cx="8695876" cy="3392710"/>
              </a:xfrm>
              <a:blipFill>
                <a:blip r:embed="rId2"/>
                <a:stretch>
                  <a:fillRect l="-1020" t="-1498"/>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13</a:t>
            </a:fld>
            <a:endParaRPr lang="en-US" dirty="0"/>
          </a:p>
        </p:txBody>
      </p:sp>
      <p:pic>
        <p:nvPicPr>
          <p:cNvPr id="8" name="Picture 7" descr="A picture containing object, clock, meter&#10;&#10;Description automatically generated">
            <a:extLst>
              <a:ext uri="{FF2B5EF4-FFF2-40B4-BE49-F238E27FC236}">
                <a16:creationId xmlns:a16="http://schemas.microsoft.com/office/drawing/2014/main" id="{2C08B55D-FB0F-F34E-BD7A-5747AB61687F}"/>
              </a:ext>
            </a:extLst>
          </p:cNvPr>
          <p:cNvPicPr>
            <a:picLocks noChangeAspect="1"/>
          </p:cNvPicPr>
          <p:nvPr/>
        </p:nvPicPr>
        <p:blipFill>
          <a:blip r:embed="rId3"/>
          <a:stretch>
            <a:fillRect/>
          </a:stretch>
        </p:blipFill>
        <p:spPr>
          <a:xfrm>
            <a:off x="2312747" y="2735790"/>
            <a:ext cx="6378326" cy="1914792"/>
          </a:xfrm>
          <a:prstGeom prst="rect">
            <a:avLst/>
          </a:prstGeom>
        </p:spPr>
      </p:pic>
    </p:spTree>
    <p:extLst>
      <p:ext uri="{BB962C8B-B14F-4D97-AF65-F5344CB8AC3E}">
        <p14:creationId xmlns:p14="http://schemas.microsoft.com/office/powerpoint/2010/main" val="204563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Quantum Computation</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1000931"/>
            <a:ext cx="7206838" cy="3392710"/>
          </a:xfrm>
        </p:spPr>
        <p:txBody>
          <a:bodyPr/>
          <a:lstStyle/>
          <a:p>
            <a:pPr lvl="1">
              <a:buClr>
                <a:schemeClr val="tx2"/>
              </a:buClr>
            </a:pPr>
            <a:r>
              <a:rPr lang="en-US" dirty="0"/>
              <a:t>To solve this, we need to be more careful with our measurements.</a:t>
            </a:r>
          </a:p>
          <a:p>
            <a:pPr lvl="1">
              <a:buClr>
                <a:schemeClr val="tx2"/>
              </a:buClr>
            </a:pPr>
            <a:r>
              <a:rPr lang="en-US" dirty="0"/>
              <a:t>We do need to measure, to get information about errors. But we must avoid learning about the encoded information</a:t>
            </a:r>
          </a:p>
          <a:p>
            <a:pPr lvl="1">
              <a:buClr>
                <a:schemeClr val="tx2"/>
              </a:buClr>
            </a:pPr>
            <a:r>
              <a:rPr lang="en-US" dirty="0"/>
              <a:t>For this, note that we don’t actually need the bit values. We only need to know which ones have a different value to the rest.</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14</a:t>
            </a:fld>
            <a:endParaRPr lang="en-US" dirty="0"/>
          </a:p>
        </p:txBody>
      </p:sp>
      <p:pic>
        <p:nvPicPr>
          <p:cNvPr id="7" name="Picture 6" descr="A picture containing object, clock&#10;&#10;Description automatically generated">
            <a:extLst>
              <a:ext uri="{FF2B5EF4-FFF2-40B4-BE49-F238E27FC236}">
                <a16:creationId xmlns:a16="http://schemas.microsoft.com/office/drawing/2014/main" id="{BFE706D9-84BB-8946-A07D-FF71980B001D}"/>
              </a:ext>
            </a:extLst>
          </p:cNvPr>
          <p:cNvPicPr>
            <a:picLocks noChangeAspect="1"/>
          </p:cNvPicPr>
          <p:nvPr/>
        </p:nvPicPr>
        <p:blipFill>
          <a:blip r:embed="rId2"/>
          <a:stretch>
            <a:fillRect/>
          </a:stretch>
        </p:blipFill>
        <p:spPr>
          <a:xfrm>
            <a:off x="2508266" y="2834604"/>
            <a:ext cx="6278880" cy="1815978"/>
          </a:xfrm>
          <a:prstGeom prst="rect">
            <a:avLst/>
          </a:prstGeom>
        </p:spPr>
      </p:pic>
    </p:spTree>
    <p:extLst>
      <p:ext uri="{BB962C8B-B14F-4D97-AF65-F5344CB8AC3E}">
        <p14:creationId xmlns:p14="http://schemas.microsoft.com/office/powerpoint/2010/main" val="1414582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Quantum Repetition Code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75395"/>
                <a:ext cx="7206838" cy="3392710"/>
              </a:xfrm>
            </p:spPr>
            <p:txBody>
              <a:bodyPr/>
              <a:lstStyle/>
              <a:p>
                <a:pPr lvl="1">
                  <a:buClr>
                    <a:schemeClr val="tx2"/>
                  </a:buClr>
                </a:pPr>
                <a:r>
                  <a:rPr lang="en-US" dirty="0"/>
                  <a:t>Can be done with some extra qubits: one for each pair of code qubits.</a:t>
                </a:r>
              </a:p>
              <a:p>
                <a:pPr lvl="1">
                  <a:buClr>
                    <a:schemeClr val="tx2"/>
                  </a:buClr>
                </a:pPr>
                <a:r>
                  <a:rPr lang="en-US" dirty="0"/>
                  <a:t>They are are initialized in state </a:t>
                </a:r>
                <a14:m>
                  <m:oMath xmlns:m="http://schemas.openxmlformats.org/officeDocument/2006/math">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r>
                          <a:rPr lang="en-US" i="1">
                            <a:latin typeface="Cambria Math" panose="02040503050406030204" pitchFamily="18" charset="0"/>
                          </a:rPr>
                          <m:t>0</m:t>
                        </m:r>
                      </m:e>
                    </m:d>
                  </m:oMath>
                </a14:m>
                <a:r>
                  <a:rPr lang="en-US" dirty="0"/>
                  <a:t>, and are used as the target for two CX gates</a:t>
                </a:r>
              </a:p>
              <a:p>
                <a:pPr lvl="1">
                  <a:buClr>
                    <a:schemeClr val="tx2"/>
                  </a:buClr>
                </a:pPr>
                <a:r>
                  <a:rPr lang="en-US" dirty="0"/>
                  <a:t>The net effect is to measure the observable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𝑗</m:t>
                        </m:r>
                      </m:sub>
                    </m:sSub>
                    <m:sSub>
                      <m:sSubPr>
                        <m:ctrlPr>
                          <a:rPr lang="en-US"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𝑗</m:t>
                        </m:r>
                        <m:r>
                          <a:rPr lang="en-US" b="0" i="1" smtClean="0">
                            <a:latin typeface="Cambria Math" panose="02040503050406030204" pitchFamily="18" charset="0"/>
                          </a:rPr>
                          <m:t>+1</m:t>
                        </m:r>
                      </m:sub>
                    </m:sSub>
                  </m:oMath>
                </a14:m>
                <a:r>
                  <a:rPr lang="en-US" dirty="0"/>
                  <a:t>: the Z basis parity of the two qubits</a:t>
                </a:r>
              </a:p>
              <a:p>
                <a:pPr lvl="1">
                  <a:buClr>
                    <a:schemeClr val="tx2"/>
                  </a:buClr>
                </a:pPr>
                <a:r>
                  <a:rPr lang="en-US" dirty="0"/>
                  <a:t>In short: whether they are the same or different</a:t>
                </a:r>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0311" y="875395"/>
                <a:ext cx="7206838" cy="3392710"/>
              </a:xfrm>
              <a:blipFill>
                <a:blip r:embed="rId2"/>
                <a:stretch>
                  <a:fillRect l="-1230" t="-1498"/>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15</a:t>
            </a:fld>
            <a:endParaRPr lang="en-US" dirty="0"/>
          </a:p>
        </p:txBody>
      </p:sp>
      <p:pic>
        <p:nvPicPr>
          <p:cNvPr id="9" name="Picture 8" descr="A drawing of a cartoon character&#10;&#10;Description automatically generated">
            <a:extLst>
              <a:ext uri="{FF2B5EF4-FFF2-40B4-BE49-F238E27FC236}">
                <a16:creationId xmlns:a16="http://schemas.microsoft.com/office/drawing/2014/main" id="{79DC1D5F-C5A9-8446-B3CE-AD6BE8F4EAB8}"/>
              </a:ext>
            </a:extLst>
          </p:cNvPr>
          <p:cNvPicPr>
            <a:picLocks noChangeAspect="1"/>
          </p:cNvPicPr>
          <p:nvPr/>
        </p:nvPicPr>
        <p:blipFill>
          <a:blip r:embed="rId3"/>
          <a:stretch>
            <a:fillRect/>
          </a:stretch>
        </p:blipFill>
        <p:spPr>
          <a:xfrm>
            <a:off x="3982719" y="2423116"/>
            <a:ext cx="4932613" cy="2317734"/>
          </a:xfrm>
          <a:prstGeom prst="rect">
            <a:avLst/>
          </a:prstGeom>
        </p:spPr>
      </p:pic>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85A8500D-0F5F-5A4D-8489-6C48119BDB52}"/>
                  </a:ext>
                </a:extLst>
              </p:cNvPr>
              <p:cNvSpPr/>
              <p:nvPr/>
            </p:nvSpPr>
            <p:spPr>
              <a:xfrm>
                <a:off x="1391095" y="3034858"/>
                <a:ext cx="1349408" cy="1077218"/>
              </a:xfrm>
              <a:prstGeom prst="rect">
                <a:avLst/>
              </a:prstGeom>
            </p:spPr>
            <p:txBody>
              <a:bodyPr wrap="none">
                <a:spAutoFit/>
              </a:bodyPr>
              <a:lstStyle/>
              <a:p>
                <a:r>
                  <a:rPr lang="en-US" sz="1600" dirty="0"/>
                  <a:t>cx </a:t>
                </a:r>
                <a14:m>
                  <m:oMath xmlns:m="http://schemas.openxmlformats.org/officeDocument/2006/math">
                    <m:d>
                      <m:dPr>
                        <m:begChr m:val="|"/>
                        <m:endChr m:val="|"/>
                        <m:ctrlPr>
                          <a:rPr lang="en-US" sz="1600" i="1">
                            <a:latin typeface="Cambria Math" panose="02040503050406030204" pitchFamily="18" charset="0"/>
                          </a:rPr>
                        </m:ctrlPr>
                      </m:dPr>
                      <m:e>
                        <m:d>
                          <m:dPr>
                            <m:begChr m:val=""/>
                            <m:endChr m:val="⟩"/>
                            <m:ctrlPr>
                              <a:rPr lang="en-US" sz="1600" i="1">
                                <a:latin typeface="Cambria Math" panose="02040503050406030204" pitchFamily="18" charset="0"/>
                              </a:rPr>
                            </m:ctrlPr>
                          </m:dPr>
                          <m:e>
                            <m:r>
                              <a:rPr lang="en-US" sz="1600" i="1">
                                <a:latin typeface="Cambria Math" panose="02040503050406030204" pitchFamily="18" charset="0"/>
                              </a:rPr>
                              <m:t>00</m:t>
                            </m:r>
                          </m:e>
                        </m:d>
                        <m:r>
                          <a:rPr lang="en-US" sz="1600" i="1">
                            <a:latin typeface="Cambria Math" panose="02040503050406030204" pitchFamily="18" charset="0"/>
                          </a:rPr>
                          <m:t>=</m:t>
                        </m:r>
                      </m:e>
                    </m:d>
                    <m:d>
                      <m:dPr>
                        <m:begChr m:val=""/>
                        <m:endChr m:val="⟩"/>
                        <m:ctrlPr>
                          <a:rPr lang="en-US" sz="1600" i="1">
                            <a:latin typeface="Cambria Math" panose="02040503050406030204" pitchFamily="18" charset="0"/>
                          </a:rPr>
                        </m:ctrlPr>
                      </m:dPr>
                      <m:e>
                        <m:r>
                          <a:rPr lang="en-US" sz="1600" i="1">
                            <a:latin typeface="Cambria Math" panose="02040503050406030204" pitchFamily="18" charset="0"/>
                          </a:rPr>
                          <m:t>00</m:t>
                        </m:r>
                      </m:e>
                    </m:d>
                  </m:oMath>
                </a14:m>
                <a:endParaRPr lang="en-US" sz="1600" dirty="0"/>
              </a:p>
              <a:p>
                <a:r>
                  <a:rPr lang="en-US" sz="1600" dirty="0"/>
                  <a:t>cx </a:t>
                </a:r>
                <a14:m>
                  <m:oMath xmlns:m="http://schemas.openxmlformats.org/officeDocument/2006/math">
                    <m:d>
                      <m:dPr>
                        <m:begChr m:val="|"/>
                        <m:endChr m:val="|"/>
                        <m:ctrlPr>
                          <a:rPr lang="en-US" sz="1600" i="1">
                            <a:latin typeface="Cambria Math" panose="02040503050406030204" pitchFamily="18" charset="0"/>
                          </a:rPr>
                        </m:ctrlPr>
                      </m:dPr>
                      <m:e>
                        <m:d>
                          <m:dPr>
                            <m:begChr m:val=""/>
                            <m:endChr m:val="⟩"/>
                            <m:ctrlPr>
                              <a:rPr lang="en-US" sz="1600" i="1">
                                <a:latin typeface="Cambria Math" panose="02040503050406030204" pitchFamily="18" charset="0"/>
                              </a:rPr>
                            </m:ctrlPr>
                          </m:dPr>
                          <m:e>
                            <m:r>
                              <a:rPr lang="en-US" sz="1600" i="1">
                                <a:latin typeface="Cambria Math" panose="02040503050406030204" pitchFamily="18" charset="0"/>
                              </a:rPr>
                              <m:t>0</m:t>
                            </m:r>
                            <m:r>
                              <a:rPr lang="en-US" sz="1600" b="0" i="1" smtClean="0">
                                <a:latin typeface="Cambria Math" panose="02040503050406030204" pitchFamily="18" charset="0"/>
                              </a:rPr>
                              <m:t>1</m:t>
                            </m:r>
                          </m:e>
                        </m:d>
                        <m:r>
                          <a:rPr lang="en-US" sz="1600" i="1">
                            <a:latin typeface="Cambria Math" panose="02040503050406030204" pitchFamily="18" charset="0"/>
                          </a:rPr>
                          <m:t>=</m:t>
                        </m:r>
                      </m:e>
                    </m:d>
                    <m:d>
                      <m:dPr>
                        <m:begChr m:val=""/>
                        <m:endChr m:val="⟩"/>
                        <m:ctrlPr>
                          <a:rPr lang="en-US" sz="1600" i="1">
                            <a:latin typeface="Cambria Math" panose="02040503050406030204" pitchFamily="18" charset="0"/>
                          </a:rPr>
                        </m:ctrlPr>
                      </m:dPr>
                      <m:e>
                        <m:r>
                          <a:rPr lang="en-US" sz="1600" i="1">
                            <a:latin typeface="Cambria Math" panose="02040503050406030204" pitchFamily="18" charset="0"/>
                          </a:rPr>
                          <m:t>00</m:t>
                        </m:r>
                      </m:e>
                    </m:d>
                  </m:oMath>
                </a14:m>
                <a:endParaRPr lang="en-US" sz="1600" dirty="0"/>
              </a:p>
              <a:p>
                <a:r>
                  <a:rPr lang="en-US" sz="1600" dirty="0"/>
                  <a:t>cx </a:t>
                </a:r>
                <a14:m>
                  <m:oMath xmlns:m="http://schemas.openxmlformats.org/officeDocument/2006/math">
                    <m:d>
                      <m:dPr>
                        <m:begChr m:val="|"/>
                        <m:endChr m:val="|"/>
                        <m:ctrlPr>
                          <a:rPr lang="en-US" sz="1600" i="1">
                            <a:latin typeface="Cambria Math" panose="02040503050406030204" pitchFamily="18" charset="0"/>
                          </a:rPr>
                        </m:ctrlPr>
                      </m:dPr>
                      <m:e>
                        <m:d>
                          <m:dPr>
                            <m:begChr m:val=""/>
                            <m:endChr m:val="⟩"/>
                            <m:ctrlPr>
                              <a:rPr lang="en-US" sz="1600" i="1">
                                <a:latin typeface="Cambria Math" panose="02040503050406030204" pitchFamily="18" charset="0"/>
                              </a:rPr>
                            </m:ctrlPr>
                          </m:dPr>
                          <m:e>
                            <m:r>
                              <a:rPr lang="en-US" sz="1600" b="0" i="1" smtClean="0">
                                <a:latin typeface="Cambria Math" panose="02040503050406030204" pitchFamily="18" charset="0"/>
                              </a:rPr>
                              <m:t>1</m:t>
                            </m:r>
                            <m:r>
                              <a:rPr lang="en-US" sz="1600" i="1">
                                <a:latin typeface="Cambria Math" panose="02040503050406030204" pitchFamily="18" charset="0"/>
                              </a:rPr>
                              <m:t>0</m:t>
                            </m:r>
                          </m:e>
                        </m:d>
                        <m:r>
                          <a:rPr lang="en-US" sz="1600" i="1">
                            <a:latin typeface="Cambria Math" panose="02040503050406030204" pitchFamily="18" charset="0"/>
                          </a:rPr>
                          <m:t>=</m:t>
                        </m:r>
                      </m:e>
                    </m:d>
                    <m:d>
                      <m:dPr>
                        <m:begChr m:val=""/>
                        <m:endChr m:val="⟩"/>
                        <m:ctrlPr>
                          <a:rPr lang="en-US" sz="1600" i="1">
                            <a:latin typeface="Cambria Math" panose="02040503050406030204" pitchFamily="18" charset="0"/>
                          </a:rPr>
                        </m:ctrlPr>
                      </m:dPr>
                      <m:e>
                        <m:r>
                          <a:rPr lang="en-US" sz="1600" b="0" i="1" smtClean="0">
                            <a:latin typeface="Cambria Math" panose="02040503050406030204" pitchFamily="18" charset="0"/>
                          </a:rPr>
                          <m:t>11</m:t>
                        </m:r>
                      </m:e>
                    </m:d>
                  </m:oMath>
                </a14:m>
                <a:endParaRPr lang="en-US" sz="1600" dirty="0"/>
              </a:p>
              <a:p>
                <a:r>
                  <a:rPr lang="en-US" sz="1600" dirty="0"/>
                  <a:t>cx </a:t>
                </a:r>
                <a14:m>
                  <m:oMath xmlns:m="http://schemas.openxmlformats.org/officeDocument/2006/math">
                    <m:d>
                      <m:dPr>
                        <m:begChr m:val="|"/>
                        <m:endChr m:val="|"/>
                        <m:ctrlPr>
                          <a:rPr lang="en-US" sz="1600" i="1">
                            <a:latin typeface="Cambria Math" panose="02040503050406030204" pitchFamily="18" charset="0"/>
                          </a:rPr>
                        </m:ctrlPr>
                      </m:dPr>
                      <m:e>
                        <m:d>
                          <m:dPr>
                            <m:begChr m:val=""/>
                            <m:endChr m:val="⟩"/>
                            <m:ctrlPr>
                              <a:rPr lang="en-US" sz="1600" i="1">
                                <a:latin typeface="Cambria Math" panose="02040503050406030204" pitchFamily="18" charset="0"/>
                              </a:rPr>
                            </m:ctrlPr>
                          </m:dPr>
                          <m:e>
                            <m:r>
                              <a:rPr lang="en-US" sz="1600" b="0" i="1" smtClean="0">
                                <a:latin typeface="Cambria Math" panose="02040503050406030204" pitchFamily="18" charset="0"/>
                              </a:rPr>
                              <m:t>11</m:t>
                            </m:r>
                          </m:e>
                        </m:d>
                        <m:r>
                          <a:rPr lang="en-US" sz="1600" i="1">
                            <a:latin typeface="Cambria Math" panose="02040503050406030204" pitchFamily="18" charset="0"/>
                          </a:rPr>
                          <m:t>=</m:t>
                        </m:r>
                      </m:e>
                    </m:d>
                    <m:d>
                      <m:dPr>
                        <m:begChr m:val=""/>
                        <m:endChr m:val="⟩"/>
                        <m:ctrlPr>
                          <a:rPr lang="en-US" sz="1600" i="1">
                            <a:latin typeface="Cambria Math" panose="02040503050406030204" pitchFamily="18" charset="0"/>
                          </a:rPr>
                        </m:ctrlPr>
                      </m:dPr>
                      <m:e>
                        <m:r>
                          <a:rPr lang="en-US" sz="1600" b="0" i="1" smtClean="0">
                            <a:latin typeface="Cambria Math" panose="02040503050406030204" pitchFamily="18" charset="0"/>
                          </a:rPr>
                          <m:t>1</m:t>
                        </m:r>
                        <m:r>
                          <a:rPr lang="en-US" sz="1600" i="1">
                            <a:latin typeface="Cambria Math" panose="02040503050406030204" pitchFamily="18" charset="0"/>
                          </a:rPr>
                          <m:t>0</m:t>
                        </m:r>
                      </m:e>
                    </m:d>
                  </m:oMath>
                </a14:m>
                <a:endParaRPr lang="en-US" sz="1600" dirty="0"/>
              </a:p>
            </p:txBody>
          </p:sp>
        </mc:Choice>
        <mc:Fallback xmlns="">
          <p:sp>
            <p:nvSpPr>
              <p:cNvPr id="12" name="Rectangle 11">
                <a:extLst>
                  <a:ext uri="{FF2B5EF4-FFF2-40B4-BE49-F238E27FC236}">
                    <a16:creationId xmlns:a16="http://schemas.microsoft.com/office/drawing/2014/main" id="{85A8500D-0F5F-5A4D-8489-6C48119BDB52}"/>
                  </a:ext>
                </a:extLst>
              </p:cNvPr>
              <p:cNvSpPr>
                <a:spLocks noRot="1" noChangeAspect="1" noMove="1" noResize="1" noEditPoints="1" noAdjustHandles="1" noChangeArrowheads="1" noChangeShapeType="1" noTextEdit="1"/>
              </p:cNvSpPr>
              <p:nvPr/>
            </p:nvSpPr>
            <p:spPr>
              <a:xfrm>
                <a:off x="1391095" y="3034858"/>
                <a:ext cx="1349408" cy="1077218"/>
              </a:xfrm>
              <a:prstGeom prst="rect">
                <a:avLst/>
              </a:prstGeom>
              <a:blipFill>
                <a:blip r:embed="rId4"/>
                <a:stretch>
                  <a:fillRect l="-1869" t="-34884" r="-14953" b="-55814"/>
                </a:stretch>
              </a:blipFill>
            </p:spPr>
            <p:txBody>
              <a:bodyPr/>
              <a:lstStyle/>
              <a:p>
                <a:r>
                  <a:rPr lang="en-US">
                    <a:noFill/>
                  </a:rPr>
                  <a:t> </a:t>
                </a:r>
              </a:p>
            </p:txBody>
          </p:sp>
        </mc:Fallback>
      </mc:AlternateContent>
    </p:spTree>
    <p:extLst>
      <p:ext uri="{BB962C8B-B14F-4D97-AF65-F5344CB8AC3E}">
        <p14:creationId xmlns:p14="http://schemas.microsoft.com/office/powerpoint/2010/main" val="800593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Quantum Repetition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07439" y="875395"/>
            <a:ext cx="8271923" cy="3392710"/>
          </a:xfrm>
        </p:spPr>
        <p:txBody>
          <a:bodyPr/>
          <a:lstStyle/>
          <a:p>
            <a:pPr lvl="1">
              <a:buClr>
                <a:schemeClr val="tx2"/>
              </a:buClr>
            </a:pPr>
            <a:r>
              <a:rPr lang="en-US" dirty="0"/>
              <a:t>The parity measurements are repeated over the course of the computation</a:t>
            </a:r>
          </a:p>
          <a:p>
            <a:pPr lvl="1">
              <a:buClr>
                <a:schemeClr val="tx2"/>
              </a:buClr>
            </a:pPr>
            <a:r>
              <a:rPr lang="en-US" dirty="0"/>
              <a:t>The results are used to identify where errors likely occurred and how to remove their effects</a:t>
            </a:r>
          </a:p>
          <a:p>
            <a:pPr lvl="1">
              <a:buClr>
                <a:schemeClr val="tx2"/>
              </a:buClr>
            </a:pPr>
            <a:r>
              <a:rPr lang="en-US" dirty="0"/>
              <a:t>This is done by means of a classical algorithm: a decoding algorithm</a:t>
            </a:r>
          </a:p>
          <a:p>
            <a:pPr lvl="1">
              <a:buClr>
                <a:schemeClr val="tx2"/>
              </a:buClr>
            </a:pPr>
            <a:r>
              <a:rPr lang="en-US" dirty="0"/>
              <a:t>With this we can protect against bit flip errors</a:t>
            </a:r>
            <a:br>
              <a:rPr lang="en-US" dirty="0"/>
            </a:br>
            <a:r>
              <a:rPr lang="en-US" dirty="0"/>
              <a:t>for an arbitrarily long time</a:t>
            </a:r>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16</a:t>
            </a:fld>
            <a:endParaRPr lang="en-US" dirty="0"/>
          </a:p>
        </p:txBody>
      </p:sp>
      <p:pic>
        <p:nvPicPr>
          <p:cNvPr id="7" name="Picture 6" descr="A drawing of a cartoon character&#10;&#10;Description automatically generated">
            <a:extLst>
              <a:ext uri="{FF2B5EF4-FFF2-40B4-BE49-F238E27FC236}">
                <a16:creationId xmlns:a16="http://schemas.microsoft.com/office/drawing/2014/main" id="{32945F40-30EC-EA44-8986-FB4F42923EAC}"/>
              </a:ext>
            </a:extLst>
          </p:cNvPr>
          <p:cNvPicPr>
            <a:picLocks noChangeAspect="1"/>
          </p:cNvPicPr>
          <p:nvPr/>
        </p:nvPicPr>
        <p:blipFill>
          <a:blip r:embed="rId2"/>
          <a:stretch>
            <a:fillRect/>
          </a:stretch>
        </p:blipFill>
        <p:spPr>
          <a:xfrm>
            <a:off x="4193613" y="2136449"/>
            <a:ext cx="4481244" cy="2734794"/>
          </a:xfrm>
          <a:prstGeom prst="rect">
            <a:avLst/>
          </a:prstGeom>
        </p:spPr>
      </p:pic>
    </p:spTree>
    <p:extLst>
      <p:ext uri="{BB962C8B-B14F-4D97-AF65-F5344CB8AC3E}">
        <p14:creationId xmlns:p14="http://schemas.microsoft.com/office/powerpoint/2010/main" val="1082026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Syndrome Measurement</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1005840"/>
            <a:ext cx="6437622" cy="3392710"/>
          </a:xfrm>
        </p:spPr>
        <p:txBody>
          <a:bodyPr/>
          <a:lstStyle/>
          <a:p>
            <a:pPr lvl="1">
              <a:buClr>
                <a:schemeClr val="tx2"/>
              </a:buClr>
            </a:pPr>
            <a:r>
              <a:rPr lang="en-US" dirty="0"/>
              <a:t>This measurement is a </a:t>
            </a:r>
            <a:r>
              <a:rPr lang="en-US" i="1" dirty="0"/>
              <a:t>syndrome measurement</a:t>
            </a:r>
          </a:p>
          <a:p>
            <a:pPr lvl="1">
              <a:buClr>
                <a:schemeClr val="tx2"/>
              </a:buClr>
            </a:pPr>
            <a:r>
              <a:rPr lang="en-US" dirty="0"/>
              <a:t>The result is known as the </a:t>
            </a:r>
            <a:r>
              <a:rPr lang="en-US" i="1" dirty="0"/>
              <a:t>syndrome</a:t>
            </a:r>
          </a:p>
          <a:p>
            <a:pPr lvl="1">
              <a:buClr>
                <a:schemeClr val="tx2"/>
              </a:buClr>
            </a:pPr>
            <a:r>
              <a:rPr lang="en-US" dirty="0"/>
              <a:t>All codes have them</a:t>
            </a:r>
          </a:p>
          <a:p>
            <a:pPr lvl="1">
              <a:buClr>
                <a:schemeClr val="tx2"/>
              </a:buClr>
            </a:pPr>
            <a:r>
              <a:rPr lang="en-US" dirty="0"/>
              <a:t>They are ways to check that all the qubits</a:t>
            </a:r>
            <a:br>
              <a:rPr lang="en-US" dirty="0"/>
            </a:br>
            <a:r>
              <a:rPr lang="en-US" dirty="0"/>
              <a:t>are doing what they should be</a:t>
            </a:r>
          </a:p>
          <a:p>
            <a:pPr lvl="1">
              <a:buClr>
                <a:schemeClr val="tx2"/>
              </a:buClr>
            </a:pPr>
            <a:r>
              <a:rPr lang="en-US" dirty="0"/>
              <a:t>Their form changes from code to code,</a:t>
            </a:r>
            <a:br>
              <a:rPr lang="en-US" dirty="0"/>
            </a:br>
            <a:r>
              <a:rPr lang="en-US" dirty="0"/>
              <a:t>but their job is always the same</a:t>
            </a:r>
          </a:p>
          <a:p>
            <a:pPr lvl="1">
              <a:buClr>
                <a:schemeClr val="tx2"/>
              </a:buClr>
            </a:pPr>
            <a:r>
              <a:rPr lang="en-US" dirty="0"/>
              <a:t>They provide the clues that allow us</a:t>
            </a:r>
            <a:br>
              <a:rPr lang="en-US" dirty="0"/>
            </a:br>
            <a:r>
              <a:rPr lang="en-US" dirty="0"/>
              <a:t>to detect and correct errors</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17</a:t>
            </a:fld>
            <a:endParaRPr lang="en-US" dirty="0"/>
          </a:p>
        </p:txBody>
      </p:sp>
      <p:pic>
        <p:nvPicPr>
          <p:cNvPr id="8" name="Picture 7" descr="A drawing of a cartoon character&#10;&#10;Description automatically generated">
            <a:extLst>
              <a:ext uri="{FF2B5EF4-FFF2-40B4-BE49-F238E27FC236}">
                <a16:creationId xmlns:a16="http://schemas.microsoft.com/office/drawing/2014/main" id="{CC14443E-C630-A845-A53B-62B34693E4F9}"/>
              </a:ext>
            </a:extLst>
          </p:cNvPr>
          <p:cNvPicPr>
            <a:picLocks noChangeAspect="1"/>
          </p:cNvPicPr>
          <p:nvPr/>
        </p:nvPicPr>
        <p:blipFill>
          <a:blip r:embed="rId2"/>
          <a:stretch>
            <a:fillRect/>
          </a:stretch>
        </p:blipFill>
        <p:spPr>
          <a:xfrm>
            <a:off x="4193613" y="2136449"/>
            <a:ext cx="4481244" cy="2734794"/>
          </a:xfrm>
          <a:prstGeom prst="rect">
            <a:avLst/>
          </a:prstGeom>
        </p:spPr>
      </p:pic>
    </p:spTree>
    <p:extLst>
      <p:ext uri="{BB962C8B-B14F-4D97-AF65-F5344CB8AC3E}">
        <p14:creationId xmlns:p14="http://schemas.microsoft.com/office/powerpoint/2010/main" val="2091055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745744"/>
            <a:ext cx="8303770" cy="3392710"/>
          </a:xfrm>
        </p:spPr>
        <p:txBody>
          <a:bodyPr/>
          <a:lstStyle/>
          <a:p>
            <a:pPr lvl="1">
              <a:buClr>
                <a:schemeClr val="tx2"/>
              </a:buClr>
            </a:pPr>
            <a:r>
              <a:rPr lang="en-US" dirty="0"/>
              <a:t>Start with an unrealistically simple case: errors between parity measurements only (not during)</a:t>
            </a:r>
          </a:p>
          <a:p>
            <a:pPr lvl="1">
              <a:buClr>
                <a:schemeClr val="tx2"/>
              </a:buClr>
            </a:pPr>
            <a:r>
              <a:rPr lang="en-US" dirty="0"/>
              <a:t>Focus  on identifying errors for now (not correcting)</a:t>
            </a:r>
          </a:p>
          <a:p>
            <a:pPr lvl="1">
              <a:buClr>
                <a:schemeClr val="tx2"/>
              </a:buClr>
            </a:pPr>
            <a:r>
              <a:rPr lang="en-US" dirty="0"/>
              <a:t>Look for changes between rounds</a:t>
            </a:r>
          </a:p>
          <a:p>
            <a:pPr lvl="1">
              <a:buClr>
                <a:schemeClr val="tx2"/>
              </a:buClr>
            </a:pPr>
            <a:r>
              <a:rPr lang="en-US" dirty="0"/>
              <a:t>Errors create pairs of ‘defects’. Majority voting can be  used to  find a minimal pairing.</a:t>
            </a:r>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18</a:t>
            </a:fld>
            <a:endParaRPr lang="en-US" dirty="0"/>
          </a:p>
        </p:txBody>
      </p:sp>
      <p:pic>
        <p:nvPicPr>
          <p:cNvPr id="10" name="Picture 9" descr="A close up of a keyboard&#10;&#10;Description automatically generated">
            <a:extLst>
              <a:ext uri="{FF2B5EF4-FFF2-40B4-BE49-F238E27FC236}">
                <a16:creationId xmlns:a16="http://schemas.microsoft.com/office/drawing/2014/main" id="{FB2153D2-D950-A649-BCCF-5195B32F76D5}"/>
              </a:ext>
            </a:extLst>
          </p:cNvPr>
          <p:cNvPicPr>
            <a:picLocks noChangeAspect="1"/>
          </p:cNvPicPr>
          <p:nvPr/>
        </p:nvPicPr>
        <p:blipFill>
          <a:blip r:embed="rId2"/>
          <a:stretch>
            <a:fillRect/>
          </a:stretch>
        </p:blipFill>
        <p:spPr>
          <a:xfrm>
            <a:off x="1426282" y="2212392"/>
            <a:ext cx="6294120" cy="2575508"/>
          </a:xfrm>
          <a:prstGeom prst="rect">
            <a:avLst/>
          </a:prstGeom>
        </p:spPr>
      </p:pic>
    </p:spTree>
    <p:extLst>
      <p:ext uri="{BB962C8B-B14F-4D97-AF65-F5344CB8AC3E}">
        <p14:creationId xmlns:p14="http://schemas.microsoft.com/office/powerpoint/2010/main" val="3325743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745744"/>
            <a:ext cx="8303770" cy="3392710"/>
          </a:xfrm>
        </p:spPr>
        <p:txBody>
          <a:bodyPr/>
          <a:lstStyle/>
          <a:p>
            <a:pPr lvl="1">
              <a:buClr>
                <a:schemeClr val="tx2"/>
              </a:buClr>
            </a:pPr>
            <a:r>
              <a:rPr lang="en-US" dirty="0"/>
              <a:t>Next, a simple model of noise in the measurements: they randomly lie</a:t>
            </a:r>
          </a:p>
          <a:p>
            <a:pPr lvl="1">
              <a:buClr>
                <a:schemeClr val="tx2"/>
              </a:buClr>
            </a:pPr>
            <a:r>
              <a:rPr lang="en-US" dirty="0"/>
              <a:t>Again, look for changes between rounds</a:t>
            </a:r>
          </a:p>
          <a:p>
            <a:pPr lvl="1">
              <a:buClr>
                <a:schemeClr val="tx2"/>
              </a:buClr>
            </a:pPr>
            <a:r>
              <a:rPr lang="en-US" dirty="0"/>
              <a:t>Bit flips create defects with space-like separation, measurement errors with time-like</a:t>
            </a:r>
          </a:p>
          <a:p>
            <a:pPr lvl="1">
              <a:buClr>
                <a:schemeClr val="tx2"/>
              </a:buClr>
            </a:pPr>
            <a:r>
              <a:rPr lang="en-US" dirty="0"/>
              <a:t>Pairing is now a 2D problem, majority voting won’t work</a:t>
            </a:r>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19</a:t>
            </a:fld>
            <a:endParaRPr lang="en-US" dirty="0"/>
          </a:p>
        </p:txBody>
      </p:sp>
      <p:pic>
        <p:nvPicPr>
          <p:cNvPr id="7" name="Picture 6" descr="A screenshot of a cell phone&#10;&#10;Description automatically generated">
            <a:extLst>
              <a:ext uri="{FF2B5EF4-FFF2-40B4-BE49-F238E27FC236}">
                <a16:creationId xmlns:a16="http://schemas.microsoft.com/office/drawing/2014/main" id="{0470C50B-1920-7F4E-A95E-2B927E29EB9C}"/>
              </a:ext>
            </a:extLst>
          </p:cNvPr>
          <p:cNvPicPr>
            <a:picLocks noChangeAspect="1"/>
          </p:cNvPicPr>
          <p:nvPr/>
        </p:nvPicPr>
        <p:blipFill>
          <a:blip r:embed="rId2"/>
          <a:stretch>
            <a:fillRect/>
          </a:stretch>
        </p:blipFill>
        <p:spPr>
          <a:xfrm>
            <a:off x="1423598" y="2161592"/>
            <a:ext cx="6294120" cy="2643814"/>
          </a:xfrm>
          <a:prstGeom prst="rect">
            <a:avLst/>
          </a:prstGeom>
        </p:spPr>
      </p:pic>
    </p:spTree>
    <p:extLst>
      <p:ext uri="{BB962C8B-B14F-4D97-AF65-F5344CB8AC3E}">
        <p14:creationId xmlns:p14="http://schemas.microsoft.com/office/powerpoint/2010/main" val="2637202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Why do we need QEC?</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75395"/>
            <a:ext cx="4506368" cy="3392710"/>
          </a:xfrm>
        </p:spPr>
        <p:txBody>
          <a:bodyPr/>
          <a:lstStyle/>
          <a:p>
            <a:pPr lvl="1">
              <a:buClr>
                <a:schemeClr val="tx2"/>
              </a:buClr>
            </a:pPr>
            <a:r>
              <a:rPr lang="en-US" dirty="0"/>
              <a:t>Superconducting qubits don’t work exactly the way they should</a:t>
            </a:r>
          </a:p>
          <a:p>
            <a:pPr lvl="2">
              <a:buClr>
                <a:schemeClr val="tx2"/>
              </a:buClr>
            </a:pPr>
            <a:r>
              <a:rPr lang="en-US" dirty="0"/>
              <a:t>Each gate is slightly wrong</a:t>
            </a:r>
          </a:p>
          <a:p>
            <a:pPr lvl="2">
              <a:buClr>
                <a:schemeClr val="tx2"/>
              </a:buClr>
            </a:pPr>
            <a:r>
              <a:rPr lang="en-US" dirty="0"/>
              <a:t>Qubits get poked by (small) external forces</a:t>
            </a:r>
          </a:p>
          <a:p>
            <a:pPr lvl="2">
              <a:buClr>
                <a:schemeClr val="tx2"/>
              </a:buClr>
            </a:pPr>
            <a:r>
              <a:rPr lang="en-US" dirty="0"/>
              <a:t>Measurements sometimes lie</a:t>
            </a:r>
          </a:p>
          <a:p>
            <a:pPr lvl="1">
              <a:buClr>
                <a:schemeClr val="tx2"/>
              </a:buClr>
            </a:pPr>
            <a:r>
              <a:rPr lang="en-US" dirty="0"/>
              <a:t>The same is true for spin qubits, topological qubits, photonic qubits, …</a:t>
            </a:r>
          </a:p>
          <a:p>
            <a:pPr lvl="1">
              <a:buClr>
                <a:schemeClr val="tx2"/>
              </a:buClr>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a:t>
            </a:fld>
            <a:endParaRPr lang="en-US" dirty="0"/>
          </a:p>
        </p:txBody>
      </p:sp>
      <p:pic>
        <p:nvPicPr>
          <p:cNvPr id="8" name="Picture 7">
            <a:extLst>
              <a:ext uri="{FF2B5EF4-FFF2-40B4-BE49-F238E27FC236}">
                <a16:creationId xmlns:a16="http://schemas.microsoft.com/office/drawing/2014/main" id="{727F5147-C937-0E4F-A450-5FA016ACB277}"/>
              </a:ext>
            </a:extLst>
          </p:cNvPr>
          <p:cNvPicPr>
            <a:picLocks noChangeAspect="1"/>
          </p:cNvPicPr>
          <p:nvPr/>
        </p:nvPicPr>
        <p:blipFill>
          <a:blip r:embed="rId2"/>
          <a:stretch>
            <a:fillRect/>
          </a:stretch>
        </p:blipFill>
        <p:spPr>
          <a:xfrm>
            <a:off x="5339751" y="664532"/>
            <a:ext cx="3126444" cy="4098008"/>
          </a:xfrm>
          <a:prstGeom prst="rect">
            <a:avLst/>
          </a:prstGeom>
        </p:spPr>
      </p:pic>
      <p:sp>
        <p:nvSpPr>
          <p:cNvPr id="9" name="Text Placeholder 2">
            <a:extLst>
              <a:ext uri="{FF2B5EF4-FFF2-40B4-BE49-F238E27FC236}">
                <a16:creationId xmlns:a16="http://schemas.microsoft.com/office/drawing/2014/main" id="{D223FDC0-5FBA-7B49-A0DA-A0F3D924F37A}"/>
              </a:ext>
            </a:extLst>
          </p:cNvPr>
          <p:cNvSpPr txBox="1">
            <a:spLocks/>
          </p:cNvSpPr>
          <p:nvPr/>
        </p:nvSpPr>
        <p:spPr>
          <a:xfrm>
            <a:off x="210310" y="3564200"/>
            <a:ext cx="4810263" cy="1223700"/>
          </a:xfrm>
          <a:prstGeom prst="rect">
            <a:avLst/>
          </a:prstGeom>
        </p:spPr>
        <p:txBody>
          <a:bodyPr vert="horz" lIns="0" tIns="0" rIns="0" bIns="0" rtlCol="0">
            <a:noAutofit/>
          </a:bodyPr>
          <a:lstStyle>
            <a:lvl1pPr marL="0" indent="0" algn="l" rtl="0" eaLnBrk="1" fontAlgn="base" hangingPunct="1">
              <a:lnSpc>
                <a:spcPct val="110000"/>
              </a:lnSpc>
              <a:spcBef>
                <a:spcPts val="1100"/>
              </a:spcBef>
              <a:spcAft>
                <a:spcPct val="0"/>
              </a:spcAft>
              <a:buClr>
                <a:srgbClr val="6D6E70"/>
              </a:buClr>
              <a:buSzPct val="90000"/>
              <a:buFont typeface="Wingdings" pitchFamily="2" charset="2"/>
              <a:buNone/>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Tx/>
              <a:buSzPct val="80000"/>
              <a:buFont typeface="System Font Regular"/>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Tx/>
              <a:buSzPct val="80000"/>
              <a:buFont typeface="Arial" panose="020B0604020202020204" pitchFamily="34" charset="0"/>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Tx/>
              <a:buSzPct val="80000"/>
              <a:buFont typeface=".AppleSystemUIFont" charset="-120"/>
              <a:buChar char="–"/>
              <a:tabLst/>
              <a:defRPr sz="1400" baseline="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4pPr>
            <a:lvl5pPr marL="915299" indent="-285750" algn="l" rtl="0" eaLnBrk="1" fontAlgn="base" hangingPunct="1">
              <a:lnSpc>
                <a:spcPct val="110000"/>
              </a:lnSpc>
              <a:spcBef>
                <a:spcPts val="1100"/>
              </a:spcBef>
              <a:spcAft>
                <a:spcPct val="0"/>
              </a:spcAft>
              <a:buClrTx/>
              <a:buSzPct val="80000"/>
              <a:buFontTx/>
              <a:buNone/>
              <a:tabLst/>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a:lstStyle>
          <a:p>
            <a:pPr marL="0" lvl="1" indent="0">
              <a:buClr>
                <a:schemeClr val="tx2"/>
              </a:buClr>
              <a:buNone/>
            </a:pPr>
            <a:endParaRPr lang="en-US" dirty="0"/>
          </a:p>
          <a:p>
            <a:pPr lvl="1">
              <a:buClr>
                <a:schemeClr val="tx2"/>
              </a:buClr>
            </a:pPr>
            <a:r>
              <a:rPr lang="en-US" b="1" dirty="0"/>
              <a:t>Any qubit made out of a real-life physical system will be at least a little bit rubbish</a:t>
            </a:r>
          </a:p>
          <a:p>
            <a:pPr marL="0" lvl="1" indent="0" defTabSz="914400">
              <a:buClr>
                <a:schemeClr val="tx2"/>
              </a:buClr>
              <a:buFont typeface="System Font Regular"/>
              <a:buNone/>
            </a:pPr>
            <a:endParaRPr lang="en-US" kern="0" dirty="0"/>
          </a:p>
        </p:txBody>
      </p:sp>
    </p:spTree>
    <p:extLst>
      <p:ext uri="{BB962C8B-B14F-4D97-AF65-F5344CB8AC3E}">
        <p14:creationId xmlns:p14="http://schemas.microsoft.com/office/powerpoint/2010/main" val="2378764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745744"/>
            <a:ext cx="8303770" cy="1811171"/>
          </a:xfrm>
        </p:spPr>
        <p:txBody>
          <a:bodyPr/>
          <a:lstStyle/>
          <a:p>
            <a:pPr lvl="1">
              <a:buClr>
                <a:schemeClr val="tx2"/>
              </a:buClr>
            </a:pPr>
            <a:r>
              <a:rPr lang="en-US" dirty="0"/>
              <a:t>There are many ways to do this, all with pros and cons</a:t>
            </a:r>
          </a:p>
          <a:p>
            <a:pPr lvl="1">
              <a:buClr>
                <a:schemeClr val="tx2"/>
              </a:buClr>
            </a:pPr>
            <a:r>
              <a:rPr lang="en-US" dirty="0"/>
              <a:t>One of the best is to think of the problem as a graph</a:t>
            </a:r>
          </a:p>
          <a:p>
            <a:pPr lvl="2">
              <a:buClr>
                <a:schemeClr val="tx2"/>
              </a:buClr>
            </a:pPr>
            <a:r>
              <a:rPr lang="en-US" dirty="0"/>
              <a:t>Defects are nodes</a:t>
            </a:r>
          </a:p>
          <a:p>
            <a:pPr lvl="2">
              <a:buClr>
                <a:schemeClr val="tx2"/>
              </a:buClr>
            </a:pPr>
            <a:r>
              <a:rPr lang="en-US" dirty="0"/>
              <a:t>The number of errors required to link them are weighted edges</a:t>
            </a:r>
          </a:p>
          <a:p>
            <a:pPr lvl="1">
              <a:buClr>
                <a:schemeClr val="tx2"/>
              </a:buClr>
            </a:pPr>
            <a:r>
              <a:rPr lang="en-US" dirty="0"/>
              <a:t>A likely set of errors corresponds to the ‘minimum weight perfect matching’ of the graph</a:t>
            </a:r>
          </a:p>
          <a:p>
            <a:pPr lvl="1">
              <a:buClr>
                <a:schemeClr val="tx2"/>
              </a:buClr>
            </a:pPr>
            <a:r>
              <a:rPr lang="en-US" dirty="0"/>
              <a:t>Efficiently computable using the ‘Blossom’ algorithm</a:t>
            </a:r>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20</a:t>
            </a:fld>
            <a:endParaRPr lang="en-US" dirty="0"/>
          </a:p>
        </p:txBody>
      </p:sp>
      <p:sp>
        <p:nvSpPr>
          <p:cNvPr id="6" name="Oval 5">
            <a:extLst>
              <a:ext uri="{FF2B5EF4-FFF2-40B4-BE49-F238E27FC236}">
                <a16:creationId xmlns:a16="http://schemas.microsoft.com/office/drawing/2014/main" id="{651C1147-73A4-2D41-AE93-5DE34469CFB5}"/>
              </a:ext>
            </a:extLst>
          </p:cNvPr>
          <p:cNvSpPr/>
          <p:nvPr/>
        </p:nvSpPr>
        <p:spPr bwMode="auto">
          <a:xfrm>
            <a:off x="4015083" y="3639522"/>
            <a:ext cx="284671" cy="278384"/>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8" name="Oval 7">
            <a:extLst>
              <a:ext uri="{FF2B5EF4-FFF2-40B4-BE49-F238E27FC236}">
                <a16:creationId xmlns:a16="http://schemas.microsoft.com/office/drawing/2014/main" id="{F50A4F48-D79A-CF4F-AE02-DB5C9F2ACDEC}"/>
              </a:ext>
            </a:extLst>
          </p:cNvPr>
          <p:cNvSpPr/>
          <p:nvPr/>
        </p:nvSpPr>
        <p:spPr bwMode="auto">
          <a:xfrm>
            <a:off x="4148740" y="3176551"/>
            <a:ext cx="284671" cy="278384"/>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9" name="Oval 8">
            <a:extLst>
              <a:ext uri="{FF2B5EF4-FFF2-40B4-BE49-F238E27FC236}">
                <a16:creationId xmlns:a16="http://schemas.microsoft.com/office/drawing/2014/main" id="{F0E0A726-C938-0641-8D53-C7CA5E5EA894}"/>
              </a:ext>
            </a:extLst>
          </p:cNvPr>
          <p:cNvSpPr/>
          <p:nvPr/>
        </p:nvSpPr>
        <p:spPr bwMode="auto">
          <a:xfrm>
            <a:off x="3535654" y="3649106"/>
            <a:ext cx="284671" cy="278384"/>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0" name="Oval 9">
            <a:extLst>
              <a:ext uri="{FF2B5EF4-FFF2-40B4-BE49-F238E27FC236}">
                <a16:creationId xmlns:a16="http://schemas.microsoft.com/office/drawing/2014/main" id="{64C9A334-DCF2-744B-A02C-B2A2B04153D7}"/>
              </a:ext>
            </a:extLst>
          </p:cNvPr>
          <p:cNvSpPr/>
          <p:nvPr/>
        </p:nvSpPr>
        <p:spPr bwMode="auto">
          <a:xfrm>
            <a:off x="4607326" y="3696993"/>
            <a:ext cx="284671" cy="278384"/>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1" name="Oval 10">
            <a:extLst>
              <a:ext uri="{FF2B5EF4-FFF2-40B4-BE49-F238E27FC236}">
                <a16:creationId xmlns:a16="http://schemas.microsoft.com/office/drawing/2014/main" id="{67F45B5A-4889-1843-88C2-D130FFE85E45}"/>
              </a:ext>
            </a:extLst>
          </p:cNvPr>
          <p:cNvSpPr/>
          <p:nvPr/>
        </p:nvSpPr>
        <p:spPr bwMode="auto">
          <a:xfrm>
            <a:off x="4649014" y="3207777"/>
            <a:ext cx="284671" cy="278384"/>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2" name="Oval 11">
            <a:extLst>
              <a:ext uri="{FF2B5EF4-FFF2-40B4-BE49-F238E27FC236}">
                <a16:creationId xmlns:a16="http://schemas.microsoft.com/office/drawing/2014/main" id="{CF6D6B7A-3236-9D4D-880E-95EEA6AB6ED5}"/>
              </a:ext>
            </a:extLst>
          </p:cNvPr>
          <p:cNvSpPr/>
          <p:nvPr/>
        </p:nvSpPr>
        <p:spPr bwMode="auto">
          <a:xfrm>
            <a:off x="4994284" y="4154039"/>
            <a:ext cx="284671" cy="278384"/>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cxnSp>
        <p:nvCxnSpPr>
          <p:cNvPr id="20" name="Straight Connector 19">
            <a:extLst>
              <a:ext uri="{FF2B5EF4-FFF2-40B4-BE49-F238E27FC236}">
                <a16:creationId xmlns:a16="http://schemas.microsoft.com/office/drawing/2014/main" id="{B2B86540-DF0C-4444-9FD3-7F14FA092DD6}"/>
              </a:ext>
            </a:extLst>
          </p:cNvPr>
          <p:cNvCxnSpPr>
            <a:cxnSpLocks/>
            <a:stCxn id="9" idx="7"/>
            <a:endCxn id="8" idx="3"/>
          </p:cNvCxnSpPr>
          <p:nvPr/>
        </p:nvCxnSpPr>
        <p:spPr bwMode="auto">
          <a:xfrm flipV="1">
            <a:off x="3778636" y="3414167"/>
            <a:ext cx="411793" cy="275707"/>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21" name="Straight Connector 20">
            <a:extLst>
              <a:ext uri="{FF2B5EF4-FFF2-40B4-BE49-F238E27FC236}">
                <a16:creationId xmlns:a16="http://schemas.microsoft.com/office/drawing/2014/main" id="{F934499F-F9E6-DF44-BF17-F545EBFE3F68}"/>
              </a:ext>
            </a:extLst>
          </p:cNvPr>
          <p:cNvCxnSpPr>
            <a:cxnSpLocks/>
            <a:stCxn id="11" idx="2"/>
            <a:endCxn id="8" idx="6"/>
          </p:cNvCxnSpPr>
          <p:nvPr/>
        </p:nvCxnSpPr>
        <p:spPr bwMode="auto">
          <a:xfrm flipH="1" flipV="1">
            <a:off x="4433411" y="3315743"/>
            <a:ext cx="215603" cy="31226"/>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60246B4A-22C2-5A40-A44B-A113B5341AFC}"/>
              </a:ext>
            </a:extLst>
          </p:cNvPr>
          <p:cNvCxnSpPr>
            <a:cxnSpLocks/>
            <a:stCxn id="6" idx="0"/>
            <a:endCxn id="8" idx="4"/>
          </p:cNvCxnSpPr>
          <p:nvPr/>
        </p:nvCxnSpPr>
        <p:spPr bwMode="auto">
          <a:xfrm flipV="1">
            <a:off x="4157419" y="3454935"/>
            <a:ext cx="133657" cy="184587"/>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30" name="Straight Connector 29">
            <a:extLst>
              <a:ext uri="{FF2B5EF4-FFF2-40B4-BE49-F238E27FC236}">
                <a16:creationId xmlns:a16="http://schemas.microsoft.com/office/drawing/2014/main" id="{CA609EC4-ACCE-6E47-939B-0C2B26BE1361}"/>
              </a:ext>
            </a:extLst>
          </p:cNvPr>
          <p:cNvCxnSpPr>
            <a:cxnSpLocks/>
            <a:stCxn id="9" idx="6"/>
            <a:endCxn id="6" idx="2"/>
          </p:cNvCxnSpPr>
          <p:nvPr/>
        </p:nvCxnSpPr>
        <p:spPr bwMode="auto">
          <a:xfrm flipV="1">
            <a:off x="3820325" y="3778714"/>
            <a:ext cx="194758" cy="9584"/>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38" name="Straight Connector 37">
            <a:extLst>
              <a:ext uri="{FF2B5EF4-FFF2-40B4-BE49-F238E27FC236}">
                <a16:creationId xmlns:a16="http://schemas.microsoft.com/office/drawing/2014/main" id="{2FD9DBC2-889F-FC4C-A8FA-05D324E7D1C4}"/>
              </a:ext>
            </a:extLst>
          </p:cNvPr>
          <p:cNvCxnSpPr>
            <a:cxnSpLocks/>
            <a:stCxn id="6" idx="6"/>
            <a:endCxn id="10" idx="2"/>
          </p:cNvCxnSpPr>
          <p:nvPr/>
        </p:nvCxnSpPr>
        <p:spPr bwMode="auto">
          <a:xfrm>
            <a:off x="4299754" y="3778714"/>
            <a:ext cx="307572" cy="57471"/>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1" name="Straight Connector 40">
            <a:extLst>
              <a:ext uri="{FF2B5EF4-FFF2-40B4-BE49-F238E27FC236}">
                <a16:creationId xmlns:a16="http://schemas.microsoft.com/office/drawing/2014/main" id="{094A213B-E3EA-C54B-A744-457C2CC800AC}"/>
              </a:ext>
            </a:extLst>
          </p:cNvPr>
          <p:cNvCxnSpPr>
            <a:cxnSpLocks/>
            <a:stCxn id="10" idx="0"/>
            <a:endCxn id="11" idx="4"/>
          </p:cNvCxnSpPr>
          <p:nvPr/>
        </p:nvCxnSpPr>
        <p:spPr bwMode="auto">
          <a:xfrm flipV="1">
            <a:off x="4749662" y="3486161"/>
            <a:ext cx="41688" cy="210832"/>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4" name="Straight Connector 43">
            <a:extLst>
              <a:ext uri="{FF2B5EF4-FFF2-40B4-BE49-F238E27FC236}">
                <a16:creationId xmlns:a16="http://schemas.microsoft.com/office/drawing/2014/main" id="{B2BFD22B-4262-694C-BD2B-8922C3B92292}"/>
              </a:ext>
            </a:extLst>
          </p:cNvPr>
          <p:cNvCxnSpPr>
            <a:cxnSpLocks/>
            <a:stCxn id="12" idx="1"/>
            <a:endCxn id="10" idx="5"/>
          </p:cNvCxnSpPr>
          <p:nvPr/>
        </p:nvCxnSpPr>
        <p:spPr bwMode="auto">
          <a:xfrm flipH="1" flipV="1">
            <a:off x="4850308" y="3934609"/>
            <a:ext cx="185665" cy="260198"/>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7" name="Straight Connector 46">
            <a:extLst>
              <a:ext uri="{FF2B5EF4-FFF2-40B4-BE49-F238E27FC236}">
                <a16:creationId xmlns:a16="http://schemas.microsoft.com/office/drawing/2014/main" id="{3ADE01F0-4643-8F4A-8478-650CE50E1204}"/>
              </a:ext>
            </a:extLst>
          </p:cNvPr>
          <p:cNvCxnSpPr>
            <a:cxnSpLocks/>
            <a:stCxn id="11" idx="5"/>
            <a:endCxn id="12" idx="0"/>
          </p:cNvCxnSpPr>
          <p:nvPr/>
        </p:nvCxnSpPr>
        <p:spPr bwMode="auto">
          <a:xfrm>
            <a:off x="4891996" y="3445393"/>
            <a:ext cx="244624" cy="708646"/>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50" name="Straight Connector 49">
            <a:extLst>
              <a:ext uri="{FF2B5EF4-FFF2-40B4-BE49-F238E27FC236}">
                <a16:creationId xmlns:a16="http://schemas.microsoft.com/office/drawing/2014/main" id="{25E5BD66-97A6-2A4C-B064-65510E334D4D}"/>
              </a:ext>
            </a:extLst>
          </p:cNvPr>
          <p:cNvCxnSpPr>
            <a:cxnSpLocks/>
            <a:stCxn id="9" idx="5"/>
            <a:endCxn id="12" idx="2"/>
          </p:cNvCxnSpPr>
          <p:nvPr/>
        </p:nvCxnSpPr>
        <p:spPr bwMode="auto">
          <a:xfrm>
            <a:off x="3778636" y="3886722"/>
            <a:ext cx="1215648" cy="406509"/>
          </a:xfrm>
          <a:prstGeom prst="line">
            <a:avLst/>
          </a:prstGeom>
          <a:ln w="19050">
            <a:solidFill>
              <a:srgbClr val="FFC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53" name="Oval 52">
            <a:extLst>
              <a:ext uri="{FF2B5EF4-FFF2-40B4-BE49-F238E27FC236}">
                <a16:creationId xmlns:a16="http://schemas.microsoft.com/office/drawing/2014/main" id="{8F97E0E8-1BD0-0843-BD52-03E744498318}"/>
              </a:ext>
            </a:extLst>
          </p:cNvPr>
          <p:cNvSpPr/>
          <p:nvPr/>
        </p:nvSpPr>
        <p:spPr bwMode="auto">
          <a:xfrm>
            <a:off x="7209038" y="3639522"/>
            <a:ext cx="284671" cy="278384"/>
          </a:xfrm>
          <a:prstGeom prst="ellipse">
            <a:avLst/>
          </a:prstGeom>
          <a:solidFill>
            <a:srgbClr val="FF0000"/>
          </a:solidFill>
          <a:ln w="19050">
            <a:solidFill>
              <a:srgbClr val="FF0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54" name="Oval 53">
            <a:extLst>
              <a:ext uri="{FF2B5EF4-FFF2-40B4-BE49-F238E27FC236}">
                <a16:creationId xmlns:a16="http://schemas.microsoft.com/office/drawing/2014/main" id="{0D9F25A5-B61B-414A-9694-E37A98DE3545}"/>
              </a:ext>
            </a:extLst>
          </p:cNvPr>
          <p:cNvSpPr/>
          <p:nvPr/>
        </p:nvSpPr>
        <p:spPr bwMode="auto">
          <a:xfrm>
            <a:off x="7342695" y="3176551"/>
            <a:ext cx="284671" cy="278384"/>
          </a:xfrm>
          <a:prstGeom prst="ellipse">
            <a:avLst/>
          </a:prstGeom>
          <a:solidFill>
            <a:schemeClr val="accent1">
              <a:lumMod val="60000"/>
              <a:lumOff val="40000"/>
            </a:schemeClr>
          </a:solidFill>
          <a:ln w="19050">
            <a:solidFill>
              <a:schemeClr val="bg1"/>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55" name="Oval 54">
            <a:extLst>
              <a:ext uri="{FF2B5EF4-FFF2-40B4-BE49-F238E27FC236}">
                <a16:creationId xmlns:a16="http://schemas.microsoft.com/office/drawing/2014/main" id="{327CDAC1-85D5-4D43-B80D-C2A875C43672}"/>
              </a:ext>
            </a:extLst>
          </p:cNvPr>
          <p:cNvSpPr/>
          <p:nvPr/>
        </p:nvSpPr>
        <p:spPr bwMode="auto">
          <a:xfrm>
            <a:off x="6729609" y="3649106"/>
            <a:ext cx="284671" cy="278384"/>
          </a:xfrm>
          <a:prstGeom prst="ellipse">
            <a:avLst/>
          </a:prstGeom>
          <a:solidFill>
            <a:srgbClr val="FF0000"/>
          </a:solidFill>
          <a:ln w="19050">
            <a:solidFill>
              <a:srgbClr val="FF0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56" name="Oval 55">
            <a:extLst>
              <a:ext uri="{FF2B5EF4-FFF2-40B4-BE49-F238E27FC236}">
                <a16:creationId xmlns:a16="http://schemas.microsoft.com/office/drawing/2014/main" id="{127B8C3C-4455-174D-8785-A6B88B7D7A5C}"/>
              </a:ext>
            </a:extLst>
          </p:cNvPr>
          <p:cNvSpPr/>
          <p:nvPr/>
        </p:nvSpPr>
        <p:spPr bwMode="auto">
          <a:xfrm>
            <a:off x="7801281" y="3696993"/>
            <a:ext cx="284671" cy="278384"/>
          </a:xfrm>
          <a:prstGeom prst="ellipse">
            <a:avLst/>
          </a:prstGeom>
          <a:solidFill>
            <a:srgbClr val="00B050"/>
          </a:solidFill>
          <a:ln w="19050">
            <a:solidFill>
              <a:srgbClr val="00B05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57" name="Oval 56">
            <a:extLst>
              <a:ext uri="{FF2B5EF4-FFF2-40B4-BE49-F238E27FC236}">
                <a16:creationId xmlns:a16="http://schemas.microsoft.com/office/drawing/2014/main" id="{69817CE8-12E7-3348-B0CF-4390DA2C741F}"/>
              </a:ext>
            </a:extLst>
          </p:cNvPr>
          <p:cNvSpPr/>
          <p:nvPr/>
        </p:nvSpPr>
        <p:spPr bwMode="auto">
          <a:xfrm>
            <a:off x="7842969" y="3207777"/>
            <a:ext cx="284671" cy="278384"/>
          </a:xfrm>
          <a:prstGeom prst="ellipse">
            <a:avLst/>
          </a:prstGeom>
          <a:solidFill>
            <a:schemeClr val="accent1">
              <a:lumMod val="60000"/>
              <a:lumOff val="40000"/>
            </a:schemeClr>
          </a:solidFill>
          <a:ln w="19050">
            <a:solidFill>
              <a:schemeClr val="bg1"/>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58" name="Oval 57">
            <a:extLst>
              <a:ext uri="{FF2B5EF4-FFF2-40B4-BE49-F238E27FC236}">
                <a16:creationId xmlns:a16="http://schemas.microsoft.com/office/drawing/2014/main" id="{26BC9166-27A5-2540-BD4E-6DA3B06F7DE0}"/>
              </a:ext>
            </a:extLst>
          </p:cNvPr>
          <p:cNvSpPr/>
          <p:nvPr/>
        </p:nvSpPr>
        <p:spPr bwMode="auto">
          <a:xfrm>
            <a:off x="8188239" y="4154039"/>
            <a:ext cx="284671" cy="278384"/>
          </a:xfrm>
          <a:prstGeom prst="ellipse">
            <a:avLst/>
          </a:prstGeom>
          <a:solidFill>
            <a:srgbClr val="00B050"/>
          </a:solidFill>
          <a:ln w="19050">
            <a:solidFill>
              <a:srgbClr val="00B05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cxnSp>
        <p:nvCxnSpPr>
          <p:cNvPr id="59" name="Straight Connector 58">
            <a:extLst>
              <a:ext uri="{FF2B5EF4-FFF2-40B4-BE49-F238E27FC236}">
                <a16:creationId xmlns:a16="http://schemas.microsoft.com/office/drawing/2014/main" id="{7B9E3136-F42C-5F43-9F63-E8C26587EC7F}"/>
              </a:ext>
            </a:extLst>
          </p:cNvPr>
          <p:cNvCxnSpPr>
            <a:cxnSpLocks/>
            <a:stCxn id="55" idx="7"/>
            <a:endCxn id="54" idx="3"/>
          </p:cNvCxnSpPr>
          <p:nvPr/>
        </p:nvCxnSpPr>
        <p:spPr bwMode="auto">
          <a:xfrm flipV="1">
            <a:off x="6972591" y="3414167"/>
            <a:ext cx="411793" cy="275707"/>
          </a:xfrm>
          <a:prstGeom prst="line">
            <a:avLst/>
          </a:prstGeom>
          <a:ln w="19050">
            <a:solidFill>
              <a:schemeClr val="tx2">
                <a:lumMod val="75000"/>
              </a:schemeClr>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0" name="Straight Connector 59">
            <a:extLst>
              <a:ext uri="{FF2B5EF4-FFF2-40B4-BE49-F238E27FC236}">
                <a16:creationId xmlns:a16="http://schemas.microsoft.com/office/drawing/2014/main" id="{F12B97C8-4163-AD41-AB02-14419ECF85B9}"/>
              </a:ext>
            </a:extLst>
          </p:cNvPr>
          <p:cNvCxnSpPr>
            <a:cxnSpLocks/>
            <a:stCxn id="57" idx="2"/>
            <a:endCxn id="54" idx="6"/>
          </p:cNvCxnSpPr>
          <p:nvPr/>
        </p:nvCxnSpPr>
        <p:spPr bwMode="auto">
          <a:xfrm flipH="1" flipV="1">
            <a:off x="7627366" y="3315743"/>
            <a:ext cx="215603" cy="31226"/>
          </a:xfrm>
          <a:prstGeom prst="line">
            <a:avLst/>
          </a:prstGeom>
          <a:ln w="190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1" name="Straight Connector 60">
            <a:extLst>
              <a:ext uri="{FF2B5EF4-FFF2-40B4-BE49-F238E27FC236}">
                <a16:creationId xmlns:a16="http://schemas.microsoft.com/office/drawing/2014/main" id="{CC91D84C-FE0A-2848-ABE7-7DDF7D65FBCF}"/>
              </a:ext>
            </a:extLst>
          </p:cNvPr>
          <p:cNvCxnSpPr>
            <a:cxnSpLocks/>
            <a:stCxn id="53" idx="0"/>
            <a:endCxn id="54" idx="4"/>
          </p:cNvCxnSpPr>
          <p:nvPr/>
        </p:nvCxnSpPr>
        <p:spPr bwMode="auto">
          <a:xfrm flipV="1">
            <a:off x="7351374" y="3454935"/>
            <a:ext cx="133657" cy="184587"/>
          </a:xfrm>
          <a:prstGeom prst="line">
            <a:avLst/>
          </a:prstGeom>
          <a:ln w="19050">
            <a:solidFill>
              <a:schemeClr val="tx2">
                <a:lumMod val="75000"/>
              </a:schemeClr>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2" name="Straight Connector 61">
            <a:extLst>
              <a:ext uri="{FF2B5EF4-FFF2-40B4-BE49-F238E27FC236}">
                <a16:creationId xmlns:a16="http://schemas.microsoft.com/office/drawing/2014/main" id="{886E25DA-25B1-8F4B-8D56-407A8E9044C8}"/>
              </a:ext>
            </a:extLst>
          </p:cNvPr>
          <p:cNvCxnSpPr>
            <a:cxnSpLocks/>
            <a:stCxn id="55" idx="6"/>
            <a:endCxn id="53" idx="2"/>
          </p:cNvCxnSpPr>
          <p:nvPr/>
        </p:nvCxnSpPr>
        <p:spPr bwMode="auto">
          <a:xfrm flipV="1">
            <a:off x="7014280" y="3778714"/>
            <a:ext cx="194758" cy="9584"/>
          </a:xfrm>
          <a:prstGeom prst="line">
            <a:avLst/>
          </a:prstGeom>
          <a:ln w="19050">
            <a:solidFill>
              <a:srgbClr val="FF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3" name="Straight Connector 62">
            <a:extLst>
              <a:ext uri="{FF2B5EF4-FFF2-40B4-BE49-F238E27FC236}">
                <a16:creationId xmlns:a16="http://schemas.microsoft.com/office/drawing/2014/main" id="{603BA785-9066-2C48-B827-B265B3751AB2}"/>
              </a:ext>
            </a:extLst>
          </p:cNvPr>
          <p:cNvCxnSpPr>
            <a:cxnSpLocks/>
            <a:stCxn id="53" idx="6"/>
            <a:endCxn id="56" idx="2"/>
          </p:cNvCxnSpPr>
          <p:nvPr/>
        </p:nvCxnSpPr>
        <p:spPr bwMode="auto">
          <a:xfrm>
            <a:off x="7493709" y="3778714"/>
            <a:ext cx="307572" cy="57471"/>
          </a:xfrm>
          <a:prstGeom prst="line">
            <a:avLst/>
          </a:prstGeom>
          <a:ln w="19050">
            <a:solidFill>
              <a:schemeClr val="tx2">
                <a:lumMod val="75000"/>
              </a:schemeClr>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4" name="Straight Connector 63">
            <a:extLst>
              <a:ext uri="{FF2B5EF4-FFF2-40B4-BE49-F238E27FC236}">
                <a16:creationId xmlns:a16="http://schemas.microsoft.com/office/drawing/2014/main" id="{F64E666D-A969-0541-BDAB-DA71C98347DF}"/>
              </a:ext>
            </a:extLst>
          </p:cNvPr>
          <p:cNvCxnSpPr>
            <a:cxnSpLocks/>
            <a:stCxn id="56" idx="0"/>
            <a:endCxn id="57" idx="4"/>
          </p:cNvCxnSpPr>
          <p:nvPr/>
        </p:nvCxnSpPr>
        <p:spPr bwMode="auto">
          <a:xfrm flipV="1">
            <a:off x="7943617" y="3486161"/>
            <a:ext cx="41688" cy="210832"/>
          </a:xfrm>
          <a:prstGeom prst="line">
            <a:avLst/>
          </a:prstGeom>
          <a:ln w="19050">
            <a:solidFill>
              <a:schemeClr val="tx2">
                <a:lumMod val="75000"/>
              </a:schemeClr>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5" name="Straight Connector 64">
            <a:extLst>
              <a:ext uri="{FF2B5EF4-FFF2-40B4-BE49-F238E27FC236}">
                <a16:creationId xmlns:a16="http://schemas.microsoft.com/office/drawing/2014/main" id="{74D4012D-E1FE-214C-970D-9254F9969717}"/>
              </a:ext>
            </a:extLst>
          </p:cNvPr>
          <p:cNvCxnSpPr>
            <a:cxnSpLocks/>
            <a:stCxn id="58" idx="1"/>
            <a:endCxn id="56" idx="5"/>
          </p:cNvCxnSpPr>
          <p:nvPr/>
        </p:nvCxnSpPr>
        <p:spPr bwMode="auto">
          <a:xfrm flipH="1" flipV="1">
            <a:off x="8044263" y="3934609"/>
            <a:ext cx="185665" cy="260198"/>
          </a:xfrm>
          <a:prstGeom prst="line">
            <a:avLst/>
          </a:prstGeom>
          <a:ln w="19050">
            <a:solidFill>
              <a:srgbClr val="00B05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6" name="Straight Connector 65">
            <a:extLst>
              <a:ext uri="{FF2B5EF4-FFF2-40B4-BE49-F238E27FC236}">
                <a16:creationId xmlns:a16="http://schemas.microsoft.com/office/drawing/2014/main" id="{A11CD80C-4FB8-CA4C-A150-C0689F0CC473}"/>
              </a:ext>
            </a:extLst>
          </p:cNvPr>
          <p:cNvCxnSpPr>
            <a:cxnSpLocks/>
            <a:stCxn id="57" idx="5"/>
            <a:endCxn id="58" idx="0"/>
          </p:cNvCxnSpPr>
          <p:nvPr/>
        </p:nvCxnSpPr>
        <p:spPr bwMode="auto">
          <a:xfrm>
            <a:off x="8085951" y="3445393"/>
            <a:ext cx="244624" cy="708646"/>
          </a:xfrm>
          <a:prstGeom prst="line">
            <a:avLst/>
          </a:prstGeom>
          <a:ln w="19050">
            <a:solidFill>
              <a:schemeClr val="tx2">
                <a:lumMod val="75000"/>
              </a:schemeClr>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7" name="Straight Connector 66">
            <a:extLst>
              <a:ext uri="{FF2B5EF4-FFF2-40B4-BE49-F238E27FC236}">
                <a16:creationId xmlns:a16="http://schemas.microsoft.com/office/drawing/2014/main" id="{02A96A0A-5109-EF47-AD29-3974B89EE8C6}"/>
              </a:ext>
            </a:extLst>
          </p:cNvPr>
          <p:cNvCxnSpPr>
            <a:cxnSpLocks/>
            <a:stCxn id="55" idx="5"/>
            <a:endCxn id="58" idx="2"/>
          </p:cNvCxnSpPr>
          <p:nvPr/>
        </p:nvCxnSpPr>
        <p:spPr bwMode="auto">
          <a:xfrm>
            <a:off x="6972591" y="3886722"/>
            <a:ext cx="1215648" cy="406509"/>
          </a:xfrm>
          <a:prstGeom prst="line">
            <a:avLst/>
          </a:prstGeom>
          <a:ln w="19050">
            <a:solidFill>
              <a:schemeClr val="tx2">
                <a:lumMod val="75000"/>
              </a:schemeClr>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69" name="Straight Arrow Connector 68">
            <a:extLst>
              <a:ext uri="{FF2B5EF4-FFF2-40B4-BE49-F238E27FC236}">
                <a16:creationId xmlns:a16="http://schemas.microsoft.com/office/drawing/2014/main" id="{8D9A4892-479C-FD4E-AD11-F0E53F3786F5}"/>
              </a:ext>
            </a:extLst>
          </p:cNvPr>
          <p:cNvCxnSpPr>
            <a:cxnSpLocks/>
          </p:cNvCxnSpPr>
          <p:nvPr/>
        </p:nvCxnSpPr>
        <p:spPr bwMode="auto">
          <a:xfrm flipV="1">
            <a:off x="5685535" y="3778714"/>
            <a:ext cx="609600" cy="9584"/>
          </a:xfrm>
          <a:prstGeom prst="straightConnector1">
            <a:avLst/>
          </a:prstGeom>
          <a:ln w="28575">
            <a:headEnd type="none" w="med" len="med"/>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939717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Decoding</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1014113"/>
            <a:ext cx="5819945" cy="879420"/>
          </a:xfrm>
        </p:spPr>
        <p:txBody>
          <a:bodyPr/>
          <a:lstStyle/>
          <a:p>
            <a:pPr lvl="1">
              <a:buClr>
                <a:schemeClr val="tx2"/>
              </a:buClr>
            </a:pPr>
            <a:r>
              <a:rPr lang="en-US" dirty="0"/>
              <a:t>Here it is in action for a portion of the example from earlier</a:t>
            </a:r>
            <a:br>
              <a:rPr lang="en-US" dirty="0"/>
            </a:br>
            <a:endParaRPr lang="en-US" dirty="0"/>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21</a:t>
            </a:fld>
            <a:endParaRPr lang="en-US" dirty="0"/>
          </a:p>
        </p:txBody>
      </p:sp>
      <p:grpSp>
        <p:nvGrpSpPr>
          <p:cNvPr id="166" name="Group 165">
            <a:extLst>
              <a:ext uri="{FF2B5EF4-FFF2-40B4-BE49-F238E27FC236}">
                <a16:creationId xmlns:a16="http://schemas.microsoft.com/office/drawing/2014/main" id="{BDC5368C-2478-A541-8CF2-7304BC2631BA}"/>
              </a:ext>
            </a:extLst>
          </p:cNvPr>
          <p:cNvGrpSpPr/>
          <p:nvPr/>
        </p:nvGrpSpPr>
        <p:grpSpPr>
          <a:xfrm>
            <a:off x="4695569" y="1966130"/>
            <a:ext cx="4287548" cy="2345468"/>
            <a:chOff x="3429122" y="2466818"/>
            <a:chExt cx="3783807" cy="2003192"/>
          </a:xfrm>
        </p:grpSpPr>
        <p:pic>
          <p:nvPicPr>
            <p:cNvPr id="130" name="Picture 129" descr="A close up of a logo&#10;&#10;Description automatically generated">
              <a:extLst>
                <a:ext uri="{FF2B5EF4-FFF2-40B4-BE49-F238E27FC236}">
                  <a16:creationId xmlns:a16="http://schemas.microsoft.com/office/drawing/2014/main" id="{EA319F5D-FCBD-7847-A7F2-2BCFA6013C2B}"/>
                </a:ext>
              </a:extLst>
            </p:cNvPr>
            <p:cNvPicPr>
              <a:picLocks noChangeAspect="1"/>
            </p:cNvPicPr>
            <p:nvPr/>
          </p:nvPicPr>
          <p:blipFill>
            <a:blip r:embed="rId2"/>
            <a:stretch>
              <a:fillRect/>
            </a:stretch>
          </p:blipFill>
          <p:spPr>
            <a:xfrm>
              <a:off x="3429122" y="2466818"/>
              <a:ext cx="3783807" cy="2003192"/>
            </a:xfrm>
            <a:prstGeom prst="rect">
              <a:avLst/>
            </a:prstGeom>
          </p:spPr>
        </p:pic>
        <p:sp>
          <p:nvSpPr>
            <p:cNvPr id="91" name="Oval 90">
              <a:extLst>
                <a:ext uri="{FF2B5EF4-FFF2-40B4-BE49-F238E27FC236}">
                  <a16:creationId xmlns:a16="http://schemas.microsoft.com/office/drawing/2014/main" id="{7AA6F246-F431-DA4F-9623-4E412F51D1CA}"/>
                </a:ext>
              </a:extLst>
            </p:cNvPr>
            <p:cNvSpPr/>
            <p:nvPr/>
          </p:nvSpPr>
          <p:spPr bwMode="auto">
            <a:xfrm>
              <a:off x="3673833" y="2586586"/>
              <a:ext cx="247378" cy="247355"/>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cxnSp>
          <p:nvCxnSpPr>
            <p:cNvPr id="97" name="Straight Connector 96">
              <a:extLst>
                <a:ext uri="{FF2B5EF4-FFF2-40B4-BE49-F238E27FC236}">
                  <a16:creationId xmlns:a16="http://schemas.microsoft.com/office/drawing/2014/main" id="{02CEEACA-4F80-4E4A-AE14-F0F08C179FF6}"/>
                </a:ext>
              </a:extLst>
            </p:cNvPr>
            <p:cNvCxnSpPr>
              <a:cxnSpLocks/>
              <a:stCxn id="134" idx="0"/>
              <a:endCxn id="91" idx="4"/>
            </p:cNvCxnSpPr>
            <p:nvPr/>
          </p:nvCxnSpPr>
          <p:spPr bwMode="auto">
            <a:xfrm flipV="1">
              <a:off x="3797522" y="2833941"/>
              <a:ext cx="0" cy="510795"/>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34" name="Oval 133">
              <a:extLst>
                <a:ext uri="{FF2B5EF4-FFF2-40B4-BE49-F238E27FC236}">
                  <a16:creationId xmlns:a16="http://schemas.microsoft.com/office/drawing/2014/main" id="{422E94AE-FB77-2047-9DBF-CA49BE8928F1}"/>
                </a:ext>
              </a:extLst>
            </p:cNvPr>
            <p:cNvSpPr/>
            <p:nvPr/>
          </p:nvSpPr>
          <p:spPr bwMode="auto">
            <a:xfrm>
              <a:off x="3673833" y="3344736"/>
              <a:ext cx="247378" cy="247355"/>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35" name="Oval 134">
              <a:extLst>
                <a:ext uri="{FF2B5EF4-FFF2-40B4-BE49-F238E27FC236}">
                  <a16:creationId xmlns:a16="http://schemas.microsoft.com/office/drawing/2014/main" id="{36BAA0E1-B117-FE40-966C-CEADD6F19AD2}"/>
                </a:ext>
              </a:extLst>
            </p:cNvPr>
            <p:cNvSpPr/>
            <p:nvPr/>
          </p:nvSpPr>
          <p:spPr bwMode="auto">
            <a:xfrm>
              <a:off x="4975413" y="3344736"/>
              <a:ext cx="247378" cy="247355"/>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36" name="Oval 135">
              <a:extLst>
                <a:ext uri="{FF2B5EF4-FFF2-40B4-BE49-F238E27FC236}">
                  <a16:creationId xmlns:a16="http://schemas.microsoft.com/office/drawing/2014/main" id="{E5D91695-D7F4-204C-B682-FF84D9B24DBC}"/>
                </a:ext>
              </a:extLst>
            </p:cNvPr>
            <p:cNvSpPr/>
            <p:nvPr/>
          </p:nvSpPr>
          <p:spPr bwMode="auto">
            <a:xfrm>
              <a:off x="5406073" y="3346306"/>
              <a:ext cx="247378" cy="247355"/>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37" name="Oval 136">
              <a:extLst>
                <a:ext uri="{FF2B5EF4-FFF2-40B4-BE49-F238E27FC236}">
                  <a16:creationId xmlns:a16="http://schemas.microsoft.com/office/drawing/2014/main" id="{49E698FA-6011-144C-870C-58396194A8D1}"/>
                </a:ext>
              </a:extLst>
            </p:cNvPr>
            <p:cNvSpPr/>
            <p:nvPr/>
          </p:nvSpPr>
          <p:spPr bwMode="auto">
            <a:xfrm>
              <a:off x="6707653" y="3344736"/>
              <a:ext cx="247378" cy="247355"/>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138" name="Oval 137">
              <a:extLst>
                <a:ext uri="{FF2B5EF4-FFF2-40B4-BE49-F238E27FC236}">
                  <a16:creationId xmlns:a16="http://schemas.microsoft.com/office/drawing/2014/main" id="{13385209-B100-144D-A61C-78A1DBD26B52}"/>
                </a:ext>
              </a:extLst>
            </p:cNvPr>
            <p:cNvSpPr/>
            <p:nvPr/>
          </p:nvSpPr>
          <p:spPr bwMode="auto">
            <a:xfrm>
              <a:off x="6707653" y="4132557"/>
              <a:ext cx="247378" cy="247355"/>
            </a:xfrm>
            <a:prstGeom prst="ellipse">
              <a:avLst/>
            </a:prstGeom>
            <a:solidFill>
              <a:srgbClr val="FFC000"/>
            </a:solidFill>
            <a:ln w="19050">
              <a:solidFill>
                <a:srgbClr val="FFC000"/>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cxnSp>
          <p:nvCxnSpPr>
            <p:cNvPr id="141" name="Straight Connector 140">
              <a:extLst>
                <a:ext uri="{FF2B5EF4-FFF2-40B4-BE49-F238E27FC236}">
                  <a16:creationId xmlns:a16="http://schemas.microsoft.com/office/drawing/2014/main" id="{4B02E849-43DE-A64E-9747-A06996E41794}"/>
                </a:ext>
              </a:extLst>
            </p:cNvPr>
            <p:cNvCxnSpPr>
              <a:cxnSpLocks/>
              <a:stCxn id="138" idx="0"/>
              <a:endCxn id="137" idx="4"/>
            </p:cNvCxnSpPr>
            <p:nvPr/>
          </p:nvCxnSpPr>
          <p:spPr bwMode="auto">
            <a:xfrm flipV="1">
              <a:off x="6831342" y="3592091"/>
              <a:ext cx="0" cy="540466"/>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C6EB2914-9086-044F-87C3-6D69B39E729D}"/>
                </a:ext>
              </a:extLst>
            </p:cNvPr>
            <p:cNvCxnSpPr>
              <a:cxnSpLocks/>
              <a:stCxn id="137" idx="2"/>
              <a:endCxn id="136" idx="6"/>
            </p:cNvCxnSpPr>
            <p:nvPr/>
          </p:nvCxnSpPr>
          <p:spPr bwMode="auto">
            <a:xfrm flipH="1">
              <a:off x="5653451" y="3468414"/>
              <a:ext cx="1054202" cy="1570"/>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7" name="Straight Connector 146">
              <a:extLst>
                <a:ext uri="{FF2B5EF4-FFF2-40B4-BE49-F238E27FC236}">
                  <a16:creationId xmlns:a16="http://schemas.microsoft.com/office/drawing/2014/main" id="{E713ED4F-148F-1F42-8173-6610CBC7A941}"/>
                </a:ext>
              </a:extLst>
            </p:cNvPr>
            <p:cNvCxnSpPr>
              <a:cxnSpLocks/>
              <a:stCxn id="135" idx="2"/>
              <a:endCxn id="134" idx="6"/>
            </p:cNvCxnSpPr>
            <p:nvPr/>
          </p:nvCxnSpPr>
          <p:spPr bwMode="auto">
            <a:xfrm flipH="1">
              <a:off x="3921211" y="3468414"/>
              <a:ext cx="1054202" cy="0"/>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0" name="Straight Connector 149">
              <a:extLst>
                <a:ext uri="{FF2B5EF4-FFF2-40B4-BE49-F238E27FC236}">
                  <a16:creationId xmlns:a16="http://schemas.microsoft.com/office/drawing/2014/main" id="{488E3414-C8B7-9744-9A6E-0FAC2FBF8482}"/>
                </a:ext>
              </a:extLst>
            </p:cNvPr>
            <p:cNvCxnSpPr>
              <a:cxnSpLocks/>
              <a:stCxn id="136" idx="2"/>
            </p:cNvCxnSpPr>
            <p:nvPr/>
          </p:nvCxnSpPr>
          <p:spPr bwMode="auto">
            <a:xfrm flipH="1" flipV="1">
              <a:off x="5222791" y="3468414"/>
              <a:ext cx="183282" cy="1570"/>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3" name="Straight Connector 152">
              <a:extLst>
                <a:ext uri="{FF2B5EF4-FFF2-40B4-BE49-F238E27FC236}">
                  <a16:creationId xmlns:a16="http://schemas.microsoft.com/office/drawing/2014/main" id="{035F508B-4F45-0946-9D0B-F01B2A37F080}"/>
                </a:ext>
              </a:extLst>
            </p:cNvPr>
            <p:cNvCxnSpPr>
              <a:cxnSpLocks/>
              <a:endCxn id="91" idx="6"/>
            </p:cNvCxnSpPr>
            <p:nvPr/>
          </p:nvCxnSpPr>
          <p:spPr bwMode="auto">
            <a:xfrm flipH="1">
              <a:off x="3921211" y="2710263"/>
              <a:ext cx="1177891" cy="1"/>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6" name="Straight Connector 155">
              <a:extLst>
                <a:ext uri="{FF2B5EF4-FFF2-40B4-BE49-F238E27FC236}">
                  <a16:creationId xmlns:a16="http://schemas.microsoft.com/office/drawing/2014/main" id="{EF3D4CF1-81D2-1A43-AA54-44882C350ADB}"/>
                </a:ext>
              </a:extLst>
            </p:cNvPr>
            <p:cNvCxnSpPr>
              <a:cxnSpLocks/>
              <a:endCxn id="135" idx="0"/>
            </p:cNvCxnSpPr>
            <p:nvPr/>
          </p:nvCxnSpPr>
          <p:spPr bwMode="auto">
            <a:xfrm>
              <a:off x="5099102" y="2694953"/>
              <a:ext cx="0" cy="649783"/>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ACE7B52E-11B2-5347-A5F5-FB50BFBE052D}"/>
                </a:ext>
              </a:extLst>
            </p:cNvPr>
            <p:cNvCxnSpPr>
              <a:cxnSpLocks/>
              <a:endCxn id="138" idx="2"/>
            </p:cNvCxnSpPr>
            <p:nvPr/>
          </p:nvCxnSpPr>
          <p:spPr bwMode="auto">
            <a:xfrm>
              <a:off x="5529762" y="4256234"/>
              <a:ext cx="1177891" cy="1"/>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2" name="Straight Connector 161">
              <a:extLst>
                <a:ext uri="{FF2B5EF4-FFF2-40B4-BE49-F238E27FC236}">
                  <a16:creationId xmlns:a16="http://schemas.microsoft.com/office/drawing/2014/main" id="{C91B6D02-025D-EA4E-9637-ADBC27F8597E}"/>
                </a:ext>
              </a:extLst>
            </p:cNvPr>
            <p:cNvCxnSpPr>
              <a:cxnSpLocks/>
              <a:stCxn id="136" idx="4"/>
            </p:cNvCxnSpPr>
            <p:nvPr/>
          </p:nvCxnSpPr>
          <p:spPr bwMode="auto">
            <a:xfrm>
              <a:off x="5529762" y="3593661"/>
              <a:ext cx="0" cy="662573"/>
            </a:xfrm>
            <a:prstGeom prst="line">
              <a:avLst/>
            </a:prstGeom>
            <a:ln w="38100">
              <a:solidFill>
                <a:srgbClr val="FFC000"/>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grpSp>
      <p:pic>
        <p:nvPicPr>
          <p:cNvPr id="168" name="Picture 167" descr="A close up of a logo&#10;&#10;Description automatically generated">
            <a:extLst>
              <a:ext uri="{FF2B5EF4-FFF2-40B4-BE49-F238E27FC236}">
                <a16:creationId xmlns:a16="http://schemas.microsoft.com/office/drawing/2014/main" id="{B0804DFF-F850-E649-8605-892077EF7261}"/>
              </a:ext>
            </a:extLst>
          </p:cNvPr>
          <p:cNvPicPr>
            <a:picLocks noChangeAspect="1"/>
          </p:cNvPicPr>
          <p:nvPr/>
        </p:nvPicPr>
        <p:blipFill>
          <a:blip r:embed="rId2"/>
          <a:stretch>
            <a:fillRect/>
          </a:stretch>
        </p:blipFill>
        <p:spPr>
          <a:xfrm>
            <a:off x="153654" y="1966131"/>
            <a:ext cx="4401759" cy="2345468"/>
          </a:xfrm>
          <a:prstGeom prst="rect">
            <a:avLst/>
          </a:prstGeom>
        </p:spPr>
      </p:pic>
    </p:spTree>
    <p:extLst>
      <p:ext uri="{BB962C8B-B14F-4D97-AF65-F5344CB8AC3E}">
        <p14:creationId xmlns:p14="http://schemas.microsoft.com/office/powerpoint/2010/main" val="3587738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Logical Operations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1014113"/>
            <a:ext cx="8053796" cy="879420"/>
          </a:xfrm>
        </p:spPr>
        <p:txBody>
          <a:bodyPr/>
          <a:lstStyle/>
          <a:p>
            <a:pPr lvl="1">
              <a:buClr>
                <a:schemeClr val="tx2"/>
              </a:buClr>
            </a:pPr>
            <a:r>
              <a:rPr lang="en-US" dirty="0"/>
              <a:t>If we wanted to manipulate the logical qubit, how could we do it?</a:t>
            </a:r>
          </a:p>
          <a:p>
            <a:pPr lvl="1">
              <a:buClr>
                <a:schemeClr val="tx2"/>
              </a:buClr>
            </a:pPr>
            <a:r>
              <a:rPr lang="en-US" dirty="0"/>
              <a:t>This requires a </a:t>
            </a:r>
            <a:r>
              <a:rPr lang="en-US" i="1" dirty="0"/>
              <a:t>logical operation</a:t>
            </a:r>
            <a:r>
              <a:rPr lang="en-US" dirty="0"/>
              <a:t>, made up of many</a:t>
            </a:r>
            <a:br>
              <a:rPr lang="en-US" dirty="0"/>
            </a:br>
            <a:r>
              <a:rPr lang="en-US" dirty="0"/>
              <a:t>physical operations</a:t>
            </a:r>
          </a:p>
          <a:p>
            <a:pPr lvl="1">
              <a:buClr>
                <a:schemeClr val="tx2"/>
              </a:buClr>
            </a:pPr>
            <a:r>
              <a:rPr lang="en-US" dirty="0"/>
              <a:t>The </a:t>
            </a:r>
            <a:r>
              <a:rPr lang="en-US" i="1" dirty="0"/>
              <a:t>logical</a:t>
            </a:r>
            <a:r>
              <a:rPr lang="en-US" dirty="0"/>
              <a:t> X gate is easy for the repetition code</a:t>
            </a:r>
          </a:p>
          <a:p>
            <a:pPr lvl="2">
              <a:buClr>
                <a:schemeClr val="tx2"/>
              </a:buClr>
            </a:pPr>
            <a:r>
              <a:rPr lang="en-US" dirty="0"/>
              <a:t>Do </a:t>
            </a:r>
            <a:r>
              <a:rPr lang="en-US" i="1" dirty="0"/>
              <a:t>physical</a:t>
            </a:r>
            <a:r>
              <a:rPr lang="en-US" dirty="0"/>
              <a:t> X gates on code qubits</a:t>
            </a:r>
          </a:p>
          <a:p>
            <a:pPr lvl="2">
              <a:buClr>
                <a:schemeClr val="tx2"/>
              </a:buClr>
            </a:pPr>
            <a:r>
              <a:rPr lang="en-US" dirty="0"/>
              <a:t>Code corrects imperfections</a:t>
            </a:r>
          </a:p>
          <a:p>
            <a:pPr lvl="1">
              <a:buClr>
                <a:schemeClr val="tx2"/>
              </a:buClr>
            </a:pPr>
            <a:r>
              <a:rPr lang="en-US" dirty="0"/>
              <a:t>An Rx gate essentially needs you to take the</a:t>
            </a:r>
            <a:br>
              <a:rPr lang="en-US" dirty="0"/>
            </a:br>
            <a:r>
              <a:rPr lang="en-US" dirty="0"/>
              <a:t>code apart and put it back together again</a:t>
            </a:r>
          </a:p>
          <a:p>
            <a:pPr lvl="2">
              <a:buClr>
                <a:schemeClr val="tx2"/>
              </a:buClr>
            </a:pPr>
            <a:r>
              <a:rPr lang="en-US" dirty="0"/>
              <a:t>Not protected while unencoded</a:t>
            </a:r>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22</a:t>
            </a:fld>
            <a:endParaRPr lang="en-US" dirty="0"/>
          </a:p>
        </p:txBody>
      </p:sp>
      <p:pic>
        <p:nvPicPr>
          <p:cNvPr id="24" name="Picture 23" descr="A drawing of a cartoon character&#10;&#10;Description automatically generated">
            <a:extLst>
              <a:ext uri="{FF2B5EF4-FFF2-40B4-BE49-F238E27FC236}">
                <a16:creationId xmlns:a16="http://schemas.microsoft.com/office/drawing/2014/main" id="{A3F7E2AA-7AA6-6346-BA5C-0CD811FEE80E}"/>
              </a:ext>
            </a:extLst>
          </p:cNvPr>
          <p:cNvPicPr>
            <a:picLocks noChangeAspect="1"/>
          </p:cNvPicPr>
          <p:nvPr/>
        </p:nvPicPr>
        <p:blipFill>
          <a:blip r:embed="rId2"/>
          <a:stretch>
            <a:fillRect/>
          </a:stretch>
        </p:blipFill>
        <p:spPr>
          <a:xfrm>
            <a:off x="4884083" y="1334137"/>
            <a:ext cx="3616411" cy="2207008"/>
          </a:xfrm>
          <a:prstGeom prst="rect">
            <a:avLst/>
          </a:prstGeom>
        </p:spPr>
      </p:pic>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0C903301-F20C-E14E-880A-38E7FD07AE36}"/>
                  </a:ext>
                </a:extLst>
              </p:cNvPr>
              <p:cNvSpPr/>
              <p:nvPr/>
            </p:nvSpPr>
            <p:spPr>
              <a:xfrm>
                <a:off x="4800601" y="3753463"/>
                <a:ext cx="3800740" cy="101566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𝑅</m:t>
                          </m:r>
                        </m:e>
                        <m:sub>
                          <m:r>
                            <a:rPr lang="en-US" sz="2000" b="0" i="1" smtClean="0">
                              <a:latin typeface="Cambria Math" panose="02040503050406030204" pitchFamily="18" charset="0"/>
                            </a:rPr>
                            <m:t>𝑥</m:t>
                          </m:r>
                        </m:sub>
                      </m:sSub>
                      <m:d>
                        <m:dPr>
                          <m:ctrlPr>
                            <a:rPr lang="en-US" sz="2000" b="0" i="1" smtClean="0">
                              <a:latin typeface="Cambria Math" panose="02040503050406030204" pitchFamily="18" charset="0"/>
                            </a:rPr>
                          </m:ctrlPr>
                        </m:dPr>
                        <m:e>
                          <m:r>
                            <a:rPr lang="en-US" sz="2000" b="0" i="1" smtClean="0">
                              <a:latin typeface="Cambria Math" panose="02040503050406030204" pitchFamily="18" charset="0"/>
                            </a:rPr>
                            <m:t>2</m:t>
                          </m:r>
                          <m:r>
                            <a:rPr lang="en-US" sz="2000" b="0" i="1" smtClean="0">
                              <a:latin typeface="Cambria Math" panose="02040503050406030204" pitchFamily="18" charset="0"/>
                            </a:rPr>
                            <m:t>𝜃</m:t>
                          </m:r>
                        </m:e>
                      </m:d>
                      <m:d>
                        <m:dPr>
                          <m:begChr m:val="|"/>
                          <m:endChr m:val="|"/>
                          <m:ctrlPr>
                            <a:rPr lang="en-US" sz="2000" i="1" smtClean="0">
                              <a:latin typeface="Cambria Math" panose="02040503050406030204" pitchFamily="18" charset="0"/>
                            </a:rPr>
                          </m:ctrlPr>
                        </m:dPr>
                        <m:e>
                          <m:d>
                            <m:dPr>
                              <m:begChr m:val=""/>
                              <m:endChr m:val="⟩"/>
                              <m:ctrlPr>
                                <a:rPr lang="en-US" sz="2000" i="1">
                                  <a:latin typeface="Cambria Math" panose="02040503050406030204" pitchFamily="18" charset="0"/>
                                </a:rPr>
                              </m:ctrlPr>
                            </m:dPr>
                            <m:e>
                              <m:r>
                                <a:rPr lang="en-US" sz="2000" i="1">
                                  <a:latin typeface="Cambria Math" panose="02040503050406030204" pitchFamily="18" charset="0"/>
                                </a:rPr>
                                <m:t>0</m:t>
                              </m:r>
                            </m:e>
                          </m:d>
                          <m:r>
                            <a:rPr lang="en-US" sz="2000" i="1">
                              <a:latin typeface="Cambria Math" panose="02040503050406030204" pitchFamily="18" charset="0"/>
                            </a:rPr>
                            <m:t>=</m:t>
                          </m:r>
                          <m:func>
                            <m:funcPr>
                              <m:ctrlPr>
                                <a:rPr lang="en-US" sz="2000" i="1" smtClean="0">
                                  <a:latin typeface="Cambria Math" panose="02040503050406030204" pitchFamily="18" charset="0"/>
                                </a:rPr>
                              </m:ctrlPr>
                            </m:funcPr>
                            <m:fName>
                              <m:r>
                                <m:rPr>
                                  <m:sty m:val="p"/>
                                </m:rPr>
                                <a:rPr lang="en-US" sz="2000" i="0" smtClean="0">
                                  <a:latin typeface="Cambria Math" panose="02040503050406030204" pitchFamily="18" charset="0"/>
                                </a:rPr>
                                <m:t>cos</m:t>
                              </m:r>
                            </m:fName>
                            <m:e>
                              <m:r>
                                <a:rPr lang="en-US" sz="2000" b="0" i="1" smtClean="0">
                                  <a:latin typeface="Cambria Math" panose="02040503050406030204" pitchFamily="18" charset="0"/>
                                </a:rPr>
                                <m:t>𝜃</m:t>
                              </m:r>
                            </m:e>
                          </m:func>
                        </m:e>
                      </m:d>
                      <m:d>
                        <m:dPr>
                          <m:begChr m:val=""/>
                          <m:endChr m:val="⟩"/>
                          <m:ctrlPr>
                            <a:rPr lang="en-US" sz="2000" i="1">
                              <a:latin typeface="Cambria Math" panose="02040503050406030204" pitchFamily="18" charset="0"/>
                            </a:rPr>
                          </m:ctrlPr>
                        </m:dPr>
                        <m:e>
                          <m:r>
                            <a:rPr lang="en-US" sz="2000" i="1">
                              <a:latin typeface="Cambria Math" panose="02040503050406030204" pitchFamily="18" charset="0"/>
                            </a:rPr>
                            <m:t>0</m:t>
                          </m:r>
                        </m:e>
                      </m:d>
                      <m:r>
                        <a:rPr lang="en-US" sz="2000" b="0" i="1" smtClean="0">
                          <a:latin typeface="Cambria Math" panose="02040503050406030204" pitchFamily="18" charset="0"/>
                        </a:rPr>
                        <m:t>+</m:t>
                      </m:r>
                      <m:func>
                        <m:funcPr>
                          <m:ctrlPr>
                            <a:rPr lang="en-US" sz="2000" b="0" i="1" smtClean="0">
                              <a:latin typeface="Cambria Math" panose="02040503050406030204" pitchFamily="18" charset="0"/>
                            </a:rPr>
                          </m:ctrlPr>
                        </m:funcPr>
                        <m:fName>
                          <m:r>
                            <m:rPr>
                              <m:sty m:val="p"/>
                            </m:rPr>
                            <a:rPr lang="en-US" sz="2000" b="0" i="0" smtClean="0">
                              <a:latin typeface="Cambria Math" panose="02040503050406030204" pitchFamily="18" charset="0"/>
                            </a:rPr>
                            <m:t>sin</m:t>
                          </m:r>
                        </m:fName>
                        <m:e>
                          <m:r>
                            <a:rPr lang="en-US" sz="2000" b="0" i="1" smtClean="0">
                              <a:latin typeface="Cambria Math" panose="02040503050406030204" pitchFamily="18" charset="0"/>
                            </a:rPr>
                            <m:t>𝜃</m:t>
                          </m:r>
                          <m:r>
                            <a:rPr lang="en-US" sz="2000" b="0" i="1" smtClean="0">
                              <a:latin typeface="Cambria Math" panose="02040503050406030204" pitchFamily="18" charset="0"/>
                            </a:rPr>
                            <m:t>|</m:t>
                          </m:r>
                          <m:d>
                            <m:dPr>
                              <m:begChr m:val=""/>
                              <m:endChr m:val="⟩"/>
                              <m:ctrlPr>
                                <a:rPr lang="en-US" sz="2000" b="0" i="1" smtClean="0">
                                  <a:latin typeface="Cambria Math" panose="02040503050406030204" pitchFamily="18" charset="0"/>
                                </a:rPr>
                              </m:ctrlPr>
                            </m:dPr>
                            <m:e>
                              <m:r>
                                <a:rPr lang="en-US" sz="2000" b="0" i="1" smtClean="0">
                                  <a:latin typeface="Cambria Math" panose="02040503050406030204" pitchFamily="18" charset="0"/>
                                </a:rPr>
                                <m:t>1</m:t>
                              </m:r>
                            </m:e>
                          </m:d>
                          <m:r>
                            <a:rPr lang="en-US" sz="2000" b="0" i="1" smtClean="0">
                              <a:latin typeface="Cambria Math" panose="02040503050406030204" pitchFamily="18" charset="0"/>
                            </a:rPr>
                            <m:t> </m:t>
                          </m:r>
                        </m:e>
                      </m:func>
                    </m:oMath>
                  </m:oMathPara>
                </a14:m>
                <a:endParaRPr lang="en-US" sz="2000" dirty="0"/>
              </a:p>
              <a:p>
                <a:endParaRPr lang="en-US" sz="2000" dirty="0"/>
              </a:p>
              <a:p>
                <a14:m>
                  <m:oMath xmlns:m="http://schemas.openxmlformats.org/officeDocument/2006/math">
                    <m:r>
                      <a:rPr lang="en-US" sz="2000" b="0" i="1" smtClean="0">
                        <a:latin typeface="Cambria Math" panose="02040503050406030204" pitchFamily="18" charset="0"/>
                      </a:rPr>
                      <m:t>          </m:t>
                    </m:r>
                    <m:r>
                      <a:rPr lang="en-US" sz="2000" i="1">
                        <a:latin typeface="Cambria Math" panose="02040503050406030204" pitchFamily="18" charset="0"/>
                      </a:rPr>
                      <m:t>→ </m:t>
                    </m:r>
                    <m:func>
                      <m:funcPr>
                        <m:ctrlPr>
                          <a:rPr lang="en-US" sz="2000" i="1">
                            <a:latin typeface="Cambria Math" panose="02040503050406030204" pitchFamily="18" charset="0"/>
                          </a:rPr>
                        </m:ctrlPr>
                      </m:funcPr>
                      <m:fName>
                        <m:r>
                          <m:rPr>
                            <m:sty m:val="p"/>
                          </m:rPr>
                          <a:rPr lang="en-US" sz="2000">
                            <a:latin typeface="Cambria Math" panose="02040503050406030204" pitchFamily="18" charset="0"/>
                          </a:rPr>
                          <m:t>cos</m:t>
                        </m:r>
                      </m:fName>
                      <m:e>
                        <m:r>
                          <a:rPr lang="en-US" sz="2000" i="1">
                            <a:latin typeface="Cambria Math" panose="02040503050406030204" pitchFamily="18" charset="0"/>
                          </a:rPr>
                          <m:t>𝜃</m:t>
                        </m:r>
                      </m:e>
                    </m:func>
                    <m:r>
                      <a:rPr lang="en-US" sz="2000" i="1">
                        <a:latin typeface="Cambria Math" panose="02040503050406030204" pitchFamily="18" charset="0"/>
                      </a:rPr>
                      <m:t>|</m:t>
                    </m:r>
                    <m:d>
                      <m:dPr>
                        <m:begChr m:val=""/>
                        <m:endChr m:val="⟩"/>
                        <m:ctrlPr>
                          <a:rPr lang="en-US" sz="2000" i="1">
                            <a:latin typeface="Cambria Math" panose="02040503050406030204" pitchFamily="18" charset="0"/>
                          </a:rPr>
                        </m:ctrlPr>
                      </m:dPr>
                      <m:e>
                        <m:r>
                          <a:rPr lang="en-US" sz="2000" i="1">
                            <a:latin typeface="Cambria Math" panose="02040503050406030204" pitchFamily="18" charset="0"/>
                          </a:rPr>
                          <m:t>000</m:t>
                        </m:r>
                      </m:e>
                    </m:d>
                    <m:r>
                      <a:rPr lang="en-US" sz="2000" i="1">
                        <a:latin typeface="Cambria Math" panose="02040503050406030204" pitchFamily="18" charset="0"/>
                      </a:rPr>
                      <m:t>+</m:t>
                    </m:r>
                    <m:func>
                      <m:funcPr>
                        <m:ctrlPr>
                          <a:rPr lang="en-US" sz="2000" i="1">
                            <a:latin typeface="Cambria Math" panose="02040503050406030204" pitchFamily="18" charset="0"/>
                          </a:rPr>
                        </m:ctrlPr>
                      </m:funcPr>
                      <m:fName>
                        <m:r>
                          <m:rPr>
                            <m:sty m:val="p"/>
                          </m:rPr>
                          <a:rPr lang="en-US" sz="2000">
                            <a:latin typeface="Cambria Math" panose="02040503050406030204" pitchFamily="18" charset="0"/>
                          </a:rPr>
                          <m:t>sin</m:t>
                        </m:r>
                      </m:fName>
                      <m:e>
                        <m:r>
                          <a:rPr lang="en-US" sz="2000" i="1">
                            <a:latin typeface="Cambria Math" panose="02040503050406030204" pitchFamily="18" charset="0"/>
                          </a:rPr>
                          <m:t>𝜃</m:t>
                        </m:r>
                        <m:r>
                          <a:rPr lang="en-US" sz="2000" i="1">
                            <a:latin typeface="Cambria Math" panose="02040503050406030204" pitchFamily="18" charset="0"/>
                          </a:rPr>
                          <m:t>|</m:t>
                        </m:r>
                        <m:d>
                          <m:dPr>
                            <m:begChr m:val=""/>
                            <m:endChr m:val="⟩"/>
                            <m:ctrlPr>
                              <a:rPr lang="en-US" sz="2000" i="1">
                                <a:latin typeface="Cambria Math" panose="02040503050406030204" pitchFamily="18" charset="0"/>
                              </a:rPr>
                            </m:ctrlPr>
                          </m:dPr>
                          <m:e>
                            <m:r>
                              <a:rPr lang="en-US" sz="2000" i="1">
                                <a:latin typeface="Cambria Math" panose="02040503050406030204" pitchFamily="18" charset="0"/>
                              </a:rPr>
                              <m:t>111</m:t>
                            </m:r>
                          </m:e>
                        </m:d>
                        <m:r>
                          <a:rPr lang="en-US" sz="2000" i="1">
                            <a:latin typeface="Cambria Math" panose="02040503050406030204" pitchFamily="18" charset="0"/>
                          </a:rPr>
                          <m:t> </m:t>
                        </m:r>
                      </m:e>
                    </m:func>
                  </m:oMath>
                </a14:m>
                <a:r>
                  <a:rPr lang="en-US" sz="2000" dirty="0"/>
                  <a:t> </a:t>
                </a:r>
              </a:p>
            </p:txBody>
          </p:sp>
        </mc:Choice>
        <mc:Fallback xmlns="">
          <p:sp>
            <p:nvSpPr>
              <p:cNvPr id="25" name="Rectangle 24">
                <a:extLst>
                  <a:ext uri="{FF2B5EF4-FFF2-40B4-BE49-F238E27FC236}">
                    <a16:creationId xmlns:a16="http://schemas.microsoft.com/office/drawing/2014/main" id="{0C903301-F20C-E14E-880A-38E7FD07AE36}"/>
                  </a:ext>
                </a:extLst>
              </p:cNvPr>
              <p:cNvSpPr>
                <a:spLocks noRot="1" noChangeAspect="1" noMove="1" noResize="1" noEditPoints="1" noAdjustHandles="1" noChangeArrowheads="1" noChangeShapeType="1" noTextEdit="1"/>
              </p:cNvSpPr>
              <p:nvPr/>
            </p:nvSpPr>
            <p:spPr>
              <a:xfrm>
                <a:off x="4800601" y="3753463"/>
                <a:ext cx="3800740" cy="1015663"/>
              </a:xfrm>
              <a:prstGeom prst="rect">
                <a:avLst/>
              </a:prstGeom>
              <a:blipFill>
                <a:blip r:embed="rId3"/>
                <a:stretch>
                  <a:fillRect l="-1000" t="-45679" r="-4000" b="-69136"/>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0B49DC40-6777-9841-898A-BFAC03AD7D2D}"/>
              </a:ext>
            </a:extLst>
          </p:cNvPr>
          <p:cNvSpPr/>
          <p:nvPr/>
        </p:nvSpPr>
        <p:spPr bwMode="auto">
          <a:xfrm>
            <a:off x="4884084" y="3636589"/>
            <a:ext cx="3616410" cy="1202724"/>
          </a:xfrm>
          <a:prstGeom prst="rect">
            <a:avLst/>
          </a:prstGeom>
          <a:noFill/>
          <a:ln w="19050">
            <a:solidFill>
              <a:schemeClr val="tx1"/>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Tree>
    <p:extLst>
      <p:ext uri="{BB962C8B-B14F-4D97-AF65-F5344CB8AC3E}">
        <p14:creationId xmlns:p14="http://schemas.microsoft.com/office/powerpoint/2010/main" val="317854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Quantum Repetition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0" y="1005840"/>
            <a:ext cx="4789202" cy="3392710"/>
          </a:xfrm>
        </p:spPr>
        <p:txBody>
          <a:bodyPr/>
          <a:lstStyle/>
          <a:p>
            <a:pPr lvl="1">
              <a:buClr>
                <a:schemeClr val="tx2"/>
              </a:buClr>
            </a:pPr>
            <a:r>
              <a:rPr lang="en-US" dirty="0"/>
              <a:t>The limited set of fault-tolerant logical gates is a major problem with the repetition code</a:t>
            </a:r>
          </a:p>
          <a:p>
            <a:pPr lvl="1">
              <a:buClr>
                <a:schemeClr val="tx2"/>
              </a:buClr>
            </a:pPr>
            <a:r>
              <a:rPr lang="en-US" dirty="0"/>
              <a:t>But it is not the only one!</a:t>
            </a:r>
          </a:p>
          <a:p>
            <a:pPr lvl="1">
              <a:buClr>
                <a:schemeClr val="tx2"/>
              </a:buClr>
            </a:pPr>
            <a:r>
              <a:rPr lang="en-US" dirty="0"/>
              <a:t>The code only allows us to detect and correct bit </a:t>
            </a:r>
            <a:r>
              <a:rPr lang="en-US" dirty="0" err="1"/>
              <a:t>fips</a:t>
            </a:r>
            <a:r>
              <a:rPr lang="en-US" dirty="0"/>
              <a:t>, and only bit flips</a:t>
            </a:r>
          </a:p>
          <a:p>
            <a:pPr lvl="1">
              <a:buClr>
                <a:schemeClr val="tx2"/>
              </a:buClr>
            </a:pPr>
            <a:r>
              <a:rPr lang="en-US" dirty="0"/>
              <a:t>Though we made sure that it doesn’t cause superpositions to collapse, it doesn’t protect them either</a:t>
            </a:r>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23</a:t>
            </a:fld>
            <a:endParaRPr lang="en-US" dirty="0"/>
          </a:p>
        </p:txBody>
      </p:sp>
      <p:pic>
        <p:nvPicPr>
          <p:cNvPr id="9" name="Picture 8" descr="A drawing of a cartoon character&#10;&#10;Description automatically generated">
            <a:extLst>
              <a:ext uri="{FF2B5EF4-FFF2-40B4-BE49-F238E27FC236}">
                <a16:creationId xmlns:a16="http://schemas.microsoft.com/office/drawing/2014/main" id="{CFED1565-F4FD-044D-989B-B8FBC285CBE7}"/>
              </a:ext>
            </a:extLst>
          </p:cNvPr>
          <p:cNvPicPr>
            <a:picLocks noChangeAspect="1"/>
          </p:cNvPicPr>
          <p:nvPr/>
        </p:nvPicPr>
        <p:blipFill>
          <a:blip r:embed="rId2"/>
          <a:stretch>
            <a:fillRect/>
          </a:stretch>
        </p:blipFill>
        <p:spPr>
          <a:xfrm>
            <a:off x="5182253" y="1443834"/>
            <a:ext cx="3696413" cy="2255831"/>
          </a:xfrm>
          <a:prstGeom prst="rect">
            <a:avLst/>
          </a:prstGeom>
        </p:spPr>
      </p:pic>
      <p:sp>
        <p:nvSpPr>
          <p:cNvPr id="11" name="Text Placeholder 2">
            <a:extLst>
              <a:ext uri="{FF2B5EF4-FFF2-40B4-BE49-F238E27FC236}">
                <a16:creationId xmlns:a16="http://schemas.microsoft.com/office/drawing/2014/main" id="{B92737FF-A388-0B48-8630-670753312FAE}"/>
              </a:ext>
            </a:extLst>
          </p:cNvPr>
          <p:cNvSpPr txBox="1">
            <a:spLocks/>
          </p:cNvSpPr>
          <p:nvPr/>
        </p:nvSpPr>
        <p:spPr>
          <a:xfrm>
            <a:off x="210310" y="3564200"/>
            <a:ext cx="6876291" cy="1223700"/>
          </a:xfrm>
          <a:prstGeom prst="rect">
            <a:avLst/>
          </a:prstGeom>
        </p:spPr>
        <p:txBody>
          <a:bodyPr vert="horz" lIns="0" tIns="0" rIns="0" bIns="0" rtlCol="0">
            <a:noAutofit/>
          </a:bodyPr>
          <a:lstStyle>
            <a:lvl1pPr marL="0" indent="0" algn="l" rtl="0" eaLnBrk="1" fontAlgn="base" hangingPunct="1">
              <a:lnSpc>
                <a:spcPct val="110000"/>
              </a:lnSpc>
              <a:spcBef>
                <a:spcPts val="1100"/>
              </a:spcBef>
              <a:spcAft>
                <a:spcPct val="0"/>
              </a:spcAft>
              <a:buClr>
                <a:srgbClr val="6D6E70"/>
              </a:buClr>
              <a:buSzPct val="90000"/>
              <a:buFont typeface="Wingdings" pitchFamily="2" charset="2"/>
              <a:buNone/>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Tx/>
              <a:buSzPct val="80000"/>
              <a:buFont typeface="System Font Regular"/>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Tx/>
              <a:buSzPct val="80000"/>
              <a:buFont typeface="Arial" panose="020B0604020202020204" pitchFamily="34" charset="0"/>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Tx/>
              <a:buSzPct val="80000"/>
              <a:buFont typeface=".AppleSystemUIFont" charset="-120"/>
              <a:buChar char="–"/>
              <a:tabLst/>
              <a:defRPr sz="1400" baseline="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4pPr>
            <a:lvl5pPr marL="915299" indent="-285750" algn="l" rtl="0" eaLnBrk="1" fontAlgn="base" hangingPunct="1">
              <a:lnSpc>
                <a:spcPct val="110000"/>
              </a:lnSpc>
              <a:spcBef>
                <a:spcPts val="1100"/>
              </a:spcBef>
              <a:spcAft>
                <a:spcPct val="0"/>
              </a:spcAft>
              <a:buClrTx/>
              <a:buSzPct val="80000"/>
              <a:buFontTx/>
              <a:buNone/>
              <a:tabLst/>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a:lstStyle>
          <a:p>
            <a:pPr marL="0" lvl="1" indent="0">
              <a:buClr>
                <a:schemeClr val="tx2"/>
              </a:buClr>
              <a:buNone/>
            </a:pPr>
            <a:endParaRPr lang="en-US" dirty="0"/>
          </a:p>
          <a:p>
            <a:pPr lvl="1">
              <a:buClr>
                <a:schemeClr val="tx2"/>
              </a:buClr>
            </a:pPr>
            <a:r>
              <a:rPr lang="en-US" b="1" dirty="0"/>
              <a:t>The repetition code is a good first example of quantum error correction,</a:t>
            </a:r>
            <a:br>
              <a:rPr lang="en-US" b="1" dirty="0"/>
            </a:br>
            <a:r>
              <a:rPr lang="en-US" b="1" dirty="0"/>
              <a:t>but it cannot give us fault-tolerant quantum computation</a:t>
            </a:r>
          </a:p>
          <a:p>
            <a:pPr marL="0" lvl="1" indent="0" defTabSz="914400">
              <a:buClr>
                <a:schemeClr val="tx2"/>
              </a:buClr>
              <a:buFont typeface="System Font Regular"/>
              <a:buNone/>
            </a:pPr>
            <a:endParaRPr lang="en-US" kern="0" dirty="0"/>
          </a:p>
        </p:txBody>
      </p:sp>
      <p:sp>
        <p:nvSpPr>
          <p:cNvPr id="7" name="&quot;No&quot; Symbol 6">
            <a:extLst>
              <a:ext uri="{FF2B5EF4-FFF2-40B4-BE49-F238E27FC236}">
                <a16:creationId xmlns:a16="http://schemas.microsoft.com/office/drawing/2014/main" id="{0932C1BC-F23D-7042-9DC6-F46EB9C45BF3}"/>
              </a:ext>
            </a:extLst>
          </p:cNvPr>
          <p:cNvSpPr/>
          <p:nvPr/>
        </p:nvSpPr>
        <p:spPr bwMode="auto">
          <a:xfrm>
            <a:off x="5869686" y="1382785"/>
            <a:ext cx="2433829" cy="2377930"/>
          </a:xfrm>
          <a:prstGeom prst="noSmoking">
            <a:avLst/>
          </a:prstGeom>
          <a:solidFill>
            <a:schemeClr val="accent2"/>
          </a:solidFill>
          <a:ln w="19050">
            <a:solidFill>
              <a:schemeClr val="bg1"/>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Tree>
    <p:extLst>
      <p:ext uri="{BB962C8B-B14F-4D97-AF65-F5344CB8AC3E}">
        <p14:creationId xmlns:p14="http://schemas.microsoft.com/office/powerpoint/2010/main" val="3932014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Towards a good quantum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46265"/>
            <a:ext cx="8422944" cy="3874016"/>
          </a:xfrm>
        </p:spPr>
        <p:txBody>
          <a:bodyPr/>
          <a:lstStyle/>
          <a:p>
            <a:pPr lvl="1">
              <a:buClr>
                <a:schemeClr val="tx2"/>
              </a:buClr>
            </a:pPr>
            <a:r>
              <a:rPr lang="en-US" dirty="0"/>
              <a:t>The problem with the repetition code is that it treats z basis states very different to x and y basis states</a:t>
            </a:r>
          </a:p>
          <a:p>
            <a:pPr lvl="1">
              <a:buClr>
                <a:schemeClr val="tx2"/>
              </a:buClr>
            </a:pPr>
            <a:r>
              <a:rPr lang="en-US" dirty="0"/>
              <a:t>Example 1: z basis states are product states, the others are entangled</a:t>
            </a:r>
            <a:br>
              <a:rPr lang="en-US" dirty="0"/>
            </a:br>
            <a:br>
              <a:rPr lang="en-US" dirty="0"/>
            </a:br>
            <a:br>
              <a:rPr lang="en-US" dirty="0"/>
            </a:br>
            <a:br>
              <a:rPr lang="en-US" dirty="0"/>
            </a:br>
            <a:endParaRPr lang="en-US" dirty="0"/>
          </a:p>
          <a:p>
            <a:pPr lvl="1">
              <a:buClr>
                <a:schemeClr val="tx2"/>
              </a:buClr>
            </a:pPr>
            <a:r>
              <a:rPr lang="en-US" dirty="0"/>
              <a:t>Example 2: Distinguishing encoded z basis requires a single qubit measurement, distinguishing x basis states requires </a:t>
            </a:r>
            <a:r>
              <a:rPr lang="en-US" i="1" dirty="0"/>
              <a:t>d</a:t>
            </a:r>
            <a:endParaRPr lang="en-US" dirty="0"/>
          </a:p>
          <a:p>
            <a:pPr lvl="1">
              <a:buClr>
                <a:schemeClr val="tx2"/>
              </a:buClr>
            </a:pPr>
            <a:r>
              <a:rPr lang="en-US" dirty="0"/>
              <a:t>Example 3: Flipping between z basis states requires </a:t>
            </a:r>
            <a:r>
              <a:rPr lang="en-US" i="1" dirty="0"/>
              <a:t>d</a:t>
            </a:r>
            <a:r>
              <a:rPr lang="en-US" dirty="0"/>
              <a:t> gates, but the x basis only takes one</a:t>
            </a:r>
          </a:p>
          <a:p>
            <a:pPr lvl="1">
              <a:buClr>
                <a:schemeClr val="tx2"/>
              </a:buClr>
            </a:pPr>
            <a:endParaRPr lang="en-US" dirty="0"/>
          </a:p>
          <a:p>
            <a:pPr lvl="1">
              <a:buClr>
                <a:schemeClr val="tx2"/>
              </a:buClr>
            </a:pPr>
            <a:endParaRPr lang="en-US" dirty="0"/>
          </a:p>
          <a:p>
            <a:pPr lvl="1">
              <a:buClr>
                <a:schemeClr val="tx2"/>
              </a:buClr>
            </a:pPr>
            <a:r>
              <a:rPr lang="en-US" dirty="0"/>
              <a:t>It is not good when things are too easy, because they are easy for errors too!</a:t>
            </a:r>
          </a:p>
          <a:p>
            <a:pPr lvl="1">
              <a:buClr>
                <a:schemeClr val="tx2"/>
              </a:buClr>
            </a:pPr>
            <a:endParaRPr lang="en-US" dirty="0"/>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24</a:t>
            </a:fld>
            <a:endParaRPr lang="en-US" dirty="0"/>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B8CD136A-3D99-A94D-B82D-B5AAB3D61F62}"/>
                  </a:ext>
                </a:extLst>
              </p:cNvPr>
              <p:cNvSpPr/>
              <p:nvPr/>
            </p:nvSpPr>
            <p:spPr>
              <a:xfrm>
                <a:off x="821219" y="1646680"/>
                <a:ext cx="5515428" cy="93698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   </m:t>
                      </m:r>
                      <m:r>
                        <a:rPr lang="en-US" i="1" smtClean="0">
                          <a:latin typeface="Cambria Math" panose="02040503050406030204" pitchFamily="18" charset="0"/>
                        </a:rPr>
                        <m:t>→</m:t>
                      </m:r>
                      <m:r>
                        <a:rPr lang="en-US" b="0" i="1" smtClean="0">
                          <a:latin typeface="Cambria Math" panose="02040503050406030204" pitchFamily="18" charset="0"/>
                        </a:rPr>
                        <m:t>   |</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000</m:t>
                          </m:r>
                        </m:e>
                      </m:d>
                    </m:oMath>
                  </m:oMathPara>
                </a14:m>
                <a:endParaRPr lang="en-US" dirty="0"/>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e>
                      </m:d>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ad>
                            <m:radPr>
                              <m:degHide m:val="on"/>
                              <m:ctrlPr>
                                <a:rPr lang="en-US" i="1">
                                  <a:latin typeface="Cambria Math" panose="02040503050406030204" pitchFamily="18" charset="0"/>
                                </a:rPr>
                              </m:ctrlPr>
                            </m:radPr>
                            <m:deg/>
                            <m:e>
                              <m:r>
                                <a:rPr lang="en-US" i="1">
                                  <a:latin typeface="Cambria Math" panose="02040503050406030204" pitchFamily="18" charset="0"/>
                                </a:rPr>
                                <m:t>2</m:t>
                              </m:r>
                            </m:e>
                          </m:rad>
                        </m:den>
                      </m:f>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0</m:t>
                          </m:r>
                        </m:e>
                      </m:d>
                      <m:r>
                        <a:rPr lang="en-US" i="1">
                          <a:latin typeface="Cambria Math" panose="02040503050406030204" pitchFamily="18" charset="0"/>
                        </a:rPr>
                        <m:t>+</m:t>
                      </m:r>
                      <m:d>
                        <m:dPr>
                          <m:beg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r>
                                <a:rPr lang="en-US" i="1">
                                  <a:latin typeface="Cambria Math" panose="02040503050406030204" pitchFamily="18" charset="0"/>
                                </a:rPr>
                                <m:t>1</m:t>
                              </m:r>
                            </m:e>
                          </m:d>
                        </m:e>
                      </m:d>
                      <m:r>
                        <a:rPr lang="en-US" b="0" i="1" smtClean="0">
                          <a:latin typeface="Cambria Math" panose="02040503050406030204" pitchFamily="18" charset="0"/>
                        </a:rPr>
                        <m:t>   </m:t>
                      </m:r>
                      <m:r>
                        <a:rPr lang="en-US" i="1" smtClean="0">
                          <a:latin typeface="Cambria Math" panose="02040503050406030204" pitchFamily="18" charset="0"/>
                        </a:rPr>
                        <m:t>→</m:t>
                      </m:r>
                      <m:r>
                        <a:rPr lang="en-US" b="0" i="1" smtClean="0">
                          <a:latin typeface="Cambria Math" panose="02040503050406030204" pitchFamily="18" charset="0"/>
                        </a:rPr>
                        <m:t>   </m:t>
                      </m:r>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den>
                      </m:f>
                      <m:r>
                        <a:rPr lang="en-US" b="0" i="1" smtClean="0">
                          <a:latin typeface="Cambria Math" panose="02040503050406030204" pitchFamily="18" charset="0"/>
                        </a:rPr>
                        <m:t>(</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000</m:t>
                          </m:r>
                        </m:e>
                      </m:d>
                      <m:r>
                        <a:rPr lang="en-US" b="0" i="1" smtClean="0">
                          <a:latin typeface="Cambria Math" panose="02040503050406030204" pitchFamily="18" charset="0"/>
                        </a:rPr>
                        <m:t>+</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111</m:t>
                          </m:r>
                        </m:e>
                      </m:d>
                      <m:r>
                        <a:rPr lang="en-US" b="0" i="1" smtClean="0">
                          <a:latin typeface="Cambria Math" panose="02040503050406030204" pitchFamily="18" charset="0"/>
                        </a:rPr>
                        <m:t>)</m:t>
                      </m:r>
                    </m:oMath>
                  </m:oMathPara>
                </a14:m>
                <a:endParaRPr lang="en-US" dirty="0"/>
              </a:p>
              <a:p>
                <a:endParaRPr lang="en-US" dirty="0"/>
              </a:p>
            </p:txBody>
          </p:sp>
        </mc:Choice>
        <mc:Fallback xmlns="">
          <p:sp>
            <p:nvSpPr>
              <p:cNvPr id="6" name="Rectangle 5">
                <a:extLst>
                  <a:ext uri="{FF2B5EF4-FFF2-40B4-BE49-F238E27FC236}">
                    <a16:creationId xmlns:a16="http://schemas.microsoft.com/office/drawing/2014/main" id="{B8CD136A-3D99-A94D-B82D-B5AAB3D61F62}"/>
                  </a:ext>
                </a:extLst>
              </p:cNvPr>
              <p:cNvSpPr>
                <a:spLocks noRot="1" noChangeAspect="1" noMove="1" noResize="1" noEditPoints="1" noAdjustHandles="1" noChangeArrowheads="1" noChangeShapeType="1" noTextEdit="1"/>
              </p:cNvSpPr>
              <p:nvPr/>
            </p:nvSpPr>
            <p:spPr>
              <a:xfrm>
                <a:off x="821219" y="1646680"/>
                <a:ext cx="5515428" cy="936988"/>
              </a:xfrm>
              <a:prstGeom prst="rect">
                <a:avLst/>
              </a:prstGeom>
              <a:blipFill>
                <a:blip r:embed="rId2"/>
                <a:stretch>
                  <a:fillRect t="-35135" b="-216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EFCF4BFA-831E-C242-9246-271C2E2C9131}"/>
                  </a:ext>
                </a:extLst>
              </p:cNvPr>
              <p:cNvSpPr/>
              <p:nvPr/>
            </p:nvSpPr>
            <p:spPr>
              <a:xfrm>
                <a:off x="1243913" y="3579846"/>
                <a:ext cx="6656173" cy="102169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0</m:t>
                              </m:r>
                            </m:e>
                          </m:d>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1</m:t>
                              </m:r>
                            </m:e>
                          </m:d>
                          <m:r>
                            <m:rPr>
                              <m:nor/>
                            </m:rPr>
                            <a:rPr lang="en-US" dirty="0"/>
                            <m:t> </m:t>
                          </m:r>
                          <m:r>
                            <a:rPr lang="en-US" b="0" i="1" dirty="0" smtClean="0">
                              <a:latin typeface="Cambria Math" panose="02040503050406030204" pitchFamily="18" charset="0"/>
                            </a:rPr>
                            <m:t>:      </m:t>
                          </m:r>
                          <m:r>
                            <a:rPr lang="en-US" b="0" i="1" smtClean="0">
                              <a:latin typeface="Cambria Math" panose="02040503050406030204" pitchFamily="18" charset="0"/>
                            </a:rPr>
                            <m:t>𝑋</m:t>
                          </m:r>
                        </m:e>
                        <m:sub>
                          <m:r>
                            <a:rPr lang="en-US" b="0" i="1" smtClean="0">
                              <a:latin typeface="Cambria Math" panose="02040503050406030204" pitchFamily="18" charset="0"/>
                            </a:rPr>
                            <m:t>0</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2</m:t>
                          </m:r>
                        </m:sub>
                      </m:sSub>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000</m:t>
                          </m:r>
                        </m:e>
                      </m:d>
                      <m:r>
                        <a:rPr lang="en-US" b="0" i="1" smtClean="0">
                          <a:latin typeface="Cambria Math" panose="02040503050406030204" pitchFamily="18" charset="0"/>
                        </a:rPr>
                        <m:t>=</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111</m:t>
                          </m:r>
                        </m:e>
                      </m:d>
                    </m:oMath>
                  </m:oMathPara>
                </a14:m>
                <a:endParaRPr lang="en-US" dirty="0"/>
              </a:p>
              <a:p>
                <a:r>
                  <a:rPr lang="en-US" dirty="0"/>
                  <a:t>                                                  </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e>
                        </m:d>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b="0" i="1" smtClean="0">
                                <a:latin typeface="Cambria Math" panose="02040503050406030204" pitchFamily="18" charset="0"/>
                              </a:rPr>
                              <m:t>−</m:t>
                            </m:r>
                          </m:e>
                        </m:d>
                        <m:r>
                          <m:rPr>
                            <m:nor/>
                          </m:rPr>
                          <a:rPr lang="en-US" dirty="0"/>
                          <m:t> </m:t>
                        </m:r>
                        <m:r>
                          <a:rPr lang="en-US" i="1" dirty="0">
                            <a:latin typeface="Cambria Math" panose="02040503050406030204" pitchFamily="18" charset="0"/>
                          </a:rPr>
                          <m:t>:</m:t>
                        </m:r>
                        <m:r>
                          <a:rPr lang="en-US" b="0" i="1" dirty="0" smtClean="0">
                            <a:latin typeface="Cambria Math" panose="02040503050406030204" pitchFamily="18" charset="0"/>
                          </a:rPr>
                          <m:t>    </m:t>
                        </m:r>
                        <m:r>
                          <a:rPr lang="en-US" b="0" i="1" smtClean="0">
                            <a:latin typeface="Cambria Math" panose="02040503050406030204" pitchFamily="18" charset="0"/>
                          </a:rPr>
                          <m:t>𝑍</m:t>
                        </m:r>
                      </m:e>
                      <m:sub>
                        <m:r>
                          <a:rPr lang="en-US" b="0" i="1" smtClean="0">
                            <a:latin typeface="Cambria Math" panose="02040503050406030204" pitchFamily="18" charset="0"/>
                          </a:rPr>
                          <m:t>𝑗</m:t>
                        </m:r>
                      </m:sub>
                    </m:sSub>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den>
                    </m:f>
                    <m:r>
                      <a:rPr lang="en-US" b="0" i="1" smtClean="0">
                        <a:latin typeface="Cambria Math" panose="02040503050406030204" pitchFamily="18" charset="0"/>
                      </a:rPr>
                      <m:t>(</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000</m:t>
                        </m:r>
                      </m:e>
                    </m:d>
                    <m:r>
                      <a:rPr lang="en-US" b="0" i="1" smtClean="0">
                        <a:latin typeface="Cambria Math" panose="02040503050406030204" pitchFamily="18" charset="0"/>
                      </a:rPr>
                      <m:t>+</m:t>
                    </m:r>
                    <m:d>
                      <m:dPr>
                        <m:begChr m:val="|"/>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r>
                              <a:rPr lang="en-US" b="0" i="1" smtClean="0">
                                <a:latin typeface="Cambria Math" panose="02040503050406030204" pitchFamily="18" charset="0"/>
                              </a:rPr>
                              <m:t>111</m:t>
                            </m:r>
                          </m:e>
                        </m:d>
                      </m:e>
                    </m:d>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ad>
                          <m:radPr>
                            <m:degHide m:val="on"/>
                            <m:ctrlPr>
                              <a:rPr lang="en-US" i="1">
                                <a:latin typeface="Cambria Math" panose="02040503050406030204" pitchFamily="18" charset="0"/>
                              </a:rPr>
                            </m:ctrlPr>
                          </m:radPr>
                          <m:deg/>
                          <m:e>
                            <m:r>
                              <a:rPr lang="en-US" i="1">
                                <a:latin typeface="Cambria Math" panose="02040503050406030204" pitchFamily="18" charset="0"/>
                              </a:rPr>
                              <m:t>2</m:t>
                            </m:r>
                          </m:e>
                        </m:rad>
                      </m:den>
                    </m:f>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000</m:t>
                        </m:r>
                      </m:e>
                    </m:d>
                    <m:r>
                      <a:rPr lang="en-US" b="0" i="1" smtClean="0">
                        <a:latin typeface="Cambria Math" panose="02040503050406030204" pitchFamily="18" charset="0"/>
                      </a:rPr>
                      <m:t>−</m:t>
                    </m:r>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111</m:t>
                        </m:r>
                      </m:e>
                    </m:d>
                    <m:r>
                      <a:rPr lang="en-US" i="1">
                        <a:latin typeface="Cambria Math" panose="02040503050406030204" pitchFamily="18" charset="0"/>
                      </a:rPr>
                      <m:t>)</m:t>
                    </m:r>
                  </m:oMath>
                </a14:m>
                <a:endParaRPr lang="en-US" dirty="0"/>
              </a:p>
              <a:p>
                <a:endParaRPr lang="en-US" dirty="0"/>
              </a:p>
              <a:p>
                <a:endParaRPr lang="en-US" dirty="0"/>
              </a:p>
            </p:txBody>
          </p:sp>
        </mc:Choice>
        <mc:Fallback xmlns="">
          <p:sp>
            <p:nvSpPr>
              <p:cNvPr id="9" name="Rectangle 8">
                <a:extLst>
                  <a:ext uri="{FF2B5EF4-FFF2-40B4-BE49-F238E27FC236}">
                    <a16:creationId xmlns:a16="http://schemas.microsoft.com/office/drawing/2014/main" id="{EFCF4BFA-831E-C242-9246-271C2E2C9131}"/>
                  </a:ext>
                </a:extLst>
              </p:cNvPr>
              <p:cNvSpPr>
                <a:spLocks noRot="1" noChangeAspect="1" noMove="1" noResize="1" noEditPoints="1" noAdjustHandles="1" noChangeArrowheads="1" noChangeShapeType="1" noTextEdit="1"/>
              </p:cNvSpPr>
              <p:nvPr/>
            </p:nvSpPr>
            <p:spPr>
              <a:xfrm>
                <a:off x="1243913" y="3579846"/>
                <a:ext cx="6656173" cy="1021690"/>
              </a:xfrm>
              <a:prstGeom prst="rect">
                <a:avLst/>
              </a:prstGeom>
              <a:blipFill>
                <a:blip r:embed="rId3"/>
                <a:stretch>
                  <a:fillRect t="-32099" b="-4938"/>
                </a:stretch>
              </a:blipFill>
            </p:spPr>
            <p:txBody>
              <a:bodyPr/>
              <a:lstStyle/>
              <a:p>
                <a:r>
                  <a:rPr lang="en-US">
                    <a:noFill/>
                  </a:rPr>
                  <a:t> </a:t>
                </a:r>
              </a:p>
            </p:txBody>
          </p:sp>
        </mc:Fallback>
      </mc:AlternateContent>
    </p:spTree>
    <p:extLst>
      <p:ext uri="{BB962C8B-B14F-4D97-AF65-F5344CB8AC3E}">
        <p14:creationId xmlns:p14="http://schemas.microsoft.com/office/powerpoint/2010/main" val="11025769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F54E427-1ECB-DD45-9206-AC190604F2D8}"/>
              </a:ext>
            </a:extLst>
          </p:cNvPr>
          <p:cNvSpPr/>
          <p:nvPr/>
        </p:nvSpPr>
        <p:spPr bwMode="auto">
          <a:xfrm>
            <a:off x="4868333" y="603505"/>
            <a:ext cx="3539067" cy="4338828"/>
          </a:xfrm>
          <a:prstGeom prst="rect">
            <a:avLst/>
          </a:prstGeom>
          <a:solidFill>
            <a:schemeClr val="tx1"/>
          </a:solidFill>
          <a:ln w="19050">
            <a:solidFill>
              <a:schemeClr val="bg1"/>
            </a:solidFill>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l" defTabSz="685983" rtl="0" eaLnBrk="1" fontAlgn="auto" latinLnBrk="0" hangingPunct="1">
              <a:lnSpc>
                <a:spcPct val="100000"/>
              </a:lnSpc>
              <a:spcBef>
                <a:spcPts val="0"/>
              </a:spcBef>
              <a:spcAft>
                <a:spcPts val="0"/>
              </a:spcAft>
              <a:buClrTx/>
              <a:buSzTx/>
              <a:buFontTx/>
              <a:buNone/>
              <a:tabLst/>
            </a:pPr>
            <a:endParaRPr kumimoji="0" lang="en-US" sz="1400" b="0" i="0" u="none" strike="noStrike" kern="1200" cap="none" spc="0" normalizeH="0" baseline="0" noProof="0" dirty="0">
              <a:ln>
                <a:noFill/>
              </a:ln>
              <a:solidFill>
                <a:schemeClr val="tx1"/>
              </a:solidFill>
              <a:effectLst/>
              <a:uLnTx/>
              <a:uFillTx/>
              <a:latin typeface="IBM Plex Sans" charset="0"/>
              <a:ea typeface="IBM Plex Sans" charset="0"/>
              <a:cs typeface="IBM Plex Sans" charset="0"/>
            </a:endParaRPr>
          </a:p>
        </p:txBody>
      </p:sp>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How good is QEC today?</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56736"/>
            <a:ext cx="4773582" cy="3410464"/>
          </a:xfrm>
        </p:spPr>
        <p:txBody>
          <a:bodyPr/>
          <a:lstStyle/>
          <a:p>
            <a:pPr lvl="1">
              <a:buClr>
                <a:schemeClr val="tx2"/>
              </a:buClr>
            </a:pPr>
            <a:r>
              <a:rPr lang="en-US" dirty="0"/>
              <a:t>We need to at least test the standard methodology</a:t>
            </a:r>
          </a:p>
          <a:p>
            <a:pPr lvl="2">
              <a:buClr>
                <a:schemeClr val="tx2"/>
              </a:buClr>
            </a:pPr>
            <a:r>
              <a:rPr lang="en-US" dirty="0"/>
              <a:t>Encode bit values</a:t>
            </a:r>
          </a:p>
          <a:p>
            <a:pPr lvl="2">
              <a:buClr>
                <a:schemeClr val="tx2"/>
              </a:buClr>
            </a:pPr>
            <a:r>
              <a:rPr lang="en-US" dirty="0"/>
              <a:t>Detect errors using stabilizer measurements</a:t>
            </a:r>
          </a:p>
          <a:p>
            <a:pPr lvl="2">
              <a:buClr>
                <a:schemeClr val="tx2"/>
              </a:buClr>
            </a:pPr>
            <a:r>
              <a:rPr lang="en-US" dirty="0"/>
              <a:t>Correct during decoding</a:t>
            </a:r>
          </a:p>
          <a:p>
            <a:pPr lvl="1">
              <a:buClr>
                <a:schemeClr val="tx2"/>
              </a:buClr>
            </a:pPr>
            <a:r>
              <a:rPr lang="en-US" dirty="0"/>
              <a:t>Simplest way is using the repetition code</a:t>
            </a:r>
          </a:p>
          <a:p>
            <a:pPr lvl="2">
              <a:buClr>
                <a:schemeClr val="tx2"/>
              </a:buClr>
            </a:pPr>
            <a:r>
              <a:rPr lang="en-US" dirty="0"/>
              <a:t>Needs at least 5 qubits</a:t>
            </a:r>
          </a:p>
          <a:p>
            <a:pPr lvl="2">
              <a:buClr>
                <a:schemeClr val="tx2"/>
              </a:buClr>
            </a:pPr>
            <a:r>
              <a:rPr lang="en-US" dirty="0"/>
              <a:t>Very flexible on connectivity</a:t>
            </a:r>
          </a:p>
          <a:p>
            <a:pPr lvl="2">
              <a:buClr>
                <a:schemeClr val="tx2"/>
              </a:buClr>
            </a:pPr>
            <a:r>
              <a:rPr lang="en-US" dirty="0"/>
              <a:t>Detects and corrects bit flips</a:t>
            </a:r>
          </a:p>
          <a:p>
            <a:pPr lvl="2">
              <a:buClr>
                <a:schemeClr val="tx2"/>
              </a:buClr>
            </a:pPr>
            <a:endParaRPr lang="en-US" dirty="0"/>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25</a:t>
            </a:fld>
            <a:endParaRPr lang="en-US" dirty="0"/>
          </a:p>
        </p:txBody>
      </p:sp>
      <p:pic>
        <p:nvPicPr>
          <p:cNvPr id="6" name="Picture 5">
            <a:extLst>
              <a:ext uri="{FF2B5EF4-FFF2-40B4-BE49-F238E27FC236}">
                <a16:creationId xmlns:a16="http://schemas.microsoft.com/office/drawing/2014/main" id="{9755BA18-0007-DB40-8775-5D138EABA26E}"/>
              </a:ext>
            </a:extLst>
          </p:cNvPr>
          <p:cNvPicPr>
            <a:picLocks noChangeAspect="1"/>
          </p:cNvPicPr>
          <p:nvPr/>
        </p:nvPicPr>
        <p:blipFill>
          <a:blip r:embed="rId2"/>
          <a:stretch>
            <a:fillRect/>
          </a:stretch>
        </p:blipFill>
        <p:spPr>
          <a:xfrm>
            <a:off x="4983893" y="702304"/>
            <a:ext cx="3357245" cy="4085596"/>
          </a:xfrm>
          <a:prstGeom prst="rect">
            <a:avLst/>
          </a:prstGeom>
        </p:spPr>
      </p:pic>
    </p:spTree>
    <p:extLst>
      <p:ext uri="{BB962C8B-B14F-4D97-AF65-F5344CB8AC3E}">
        <p14:creationId xmlns:p14="http://schemas.microsoft.com/office/powerpoint/2010/main" val="872566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err="1">
                <a:latin typeface="Andale Mono" panose="020B0509000000000004" pitchFamily="49" charset="0"/>
              </a:rPr>
              <a:t>topological_codes</a:t>
            </a:r>
            <a:r>
              <a:rPr lang="en-US" dirty="0">
                <a:latin typeface="Andale Mono" panose="020B0509000000000004" pitchFamily="49" charset="0"/>
              </a:rPr>
              <a:t> </a:t>
            </a:r>
            <a:r>
              <a:rPr lang="en-US" dirty="0"/>
              <a:t>in </a:t>
            </a:r>
            <a:r>
              <a:rPr lang="en-US" dirty="0" err="1"/>
              <a:t>Qiskit</a:t>
            </a:r>
            <a:r>
              <a:rPr lang="en-US" dirty="0"/>
              <a:t> Ignis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757115"/>
            <a:ext cx="7553603" cy="1935287"/>
          </a:xfrm>
        </p:spPr>
        <p:txBody>
          <a:bodyPr/>
          <a:lstStyle/>
          <a:p>
            <a:pPr lvl="1">
              <a:buClr>
                <a:schemeClr val="tx2"/>
              </a:buClr>
            </a:pPr>
            <a:r>
              <a:rPr lang="en-US" dirty="0"/>
              <a:t>Two circuits per code that need to be run</a:t>
            </a:r>
          </a:p>
          <a:p>
            <a:pPr lvl="1">
              <a:buClr>
                <a:schemeClr val="tx2"/>
              </a:buClr>
            </a:pPr>
            <a:r>
              <a:rPr lang="en-US" dirty="0"/>
              <a:t>Required output is the counts dictionary</a:t>
            </a:r>
          </a:p>
          <a:p>
            <a:pPr lvl="1">
              <a:buClr>
                <a:schemeClr val="tx2"/>
              </a:buClr>
            </a:pPr>
            <a:r>
              <a:rPr lang="en-US" dirty="0"/>
              <a:t>The bit strings are transformed into a more QEC friendly form</a:t>
            </a:r>
          </a:p>
          <a:p>
            <a:pPr marL="182880" lvl="2" indent="0">
              <a:buClr>
                <a:schemeClr val="tx2"/>
              </a:buClr>
              <a:buNone/>
            </a:pPr>
            <a:endParaRPr lang="en-US" dirty="0"/>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26</a:t>
            </a:fld>
            <a:endParaRPr lang="en-US" dirty="0"/>
          </a:p>
        </p:txBody>
      </p:sp>
      <p:pic>
        <p:nvPicPr>
          <p:cNvPr id="13" name="Picture 12">
            <a:extLst>
              <a:ext uri="{FF2B5EF4-FFF2-40B4-BE49-F238E27FC236}">
                <a16:creationId xmlns:a16="http://schemas.microsoft.com/office/drawing/2014/main" id="{1365A32D-0AB6-CC4F-9962-39E0D2593E9C}"/>
              </a:ext>
            </a:extLst>
          </p:cNvPr>
          <p:cNvPicPr>
            <a:picLocks noChangeAspect="1"/>
          </p:cNvPicPr>
          <p:nvPr/>
        </p:nvPicPr>
        <p:blipFill>
          <a:blip r:embed="rId2"/>
          <a:stretch>
            <a:fillRect/>
          </a:stretch>
        </p:blipFill>
        <p:spPr>
          <a:xfrm>
            <a:off x="2648687" y="1853800"/>
            <a:ext cx="6159069" cy="1818555"/>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B525E096-C11F-B049-BD8C-2ED358B92D80}"/>
              </a:ext>
            </a:extLst>
          </p:cNvPr>
          <p:cNvPicPr>
            <a:picLocks noChangeAspect="1"/>
          </p:cNvPicPr>
          <p:nvPr/>
        </p:nvPicPr>
        <p:blipFill>
          <a:blip r:embed="rId3"/>
          <a:stretch>
            <a:fillRect/>
          </a:stretch>
        </p:blipFill>
        <p:spPr>
          <a:xfrm>
            <a:off x="2648687" y="3767369"/>
            <a:ext cx="5115228" cy="1063563"/>
          </a:xfrm>
          <a:prstGeom prst="rect">
            <a:avLst/>
          </a:prstGeom>
        </p:spPr>
      </p:pic>
    </p:spTree>
    <p:extLst>
      <p:ext uri="{BB962C8B-B14F-4D97-AF65-F5344CB8AC3E}">
        <p14:creationId xmlns:p14="http://schemas.microsoft.com/office/powerpoint/2010/main" val="2987248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err="1">
                <a:latin typeface="Andale Mono" panose="020B0509000000000004" pitchFamily="49" charset="0"/>
              </a:rPr>
              <a:t>topological_codes</a:t>
            </a:r>
            <a:r>
              <a:rPr lang="en-US" dirty="0">
                <a:latin typeface="Andale Mono" panose="020B0509000000000004" pitchFamily="49" charset="0"/>
              </a:rPr>
              <a:t> </a:t>
            </a:r>
            <a:r>
              <a:rPr lang="en-US" dirty="0"/>
              <a:t>in </a:t>
            </a:r>
            <a:r>
              <a:rPr lang="en-US" dirty="0" err="1"/>
              <a:t>Qiskit</a:t>
            </a:r>
            <a:r>
              <a:rPr lang="en-US" dirty="0"/>
              <a:t> Ignis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1052348"/>
            <a:ext cx="7553603" cy="1935287"/>
          </a:xfrm>
        </p:spPr>
        <p:txBody>
          <a:bodyPr/>
          <a:lstStyle/>
          <a:p>
            <a:pPr lvl="1">
              <a:buClr>
                <a:schemeClr val="tx2"/>
              </a:buClr>
            </a:pPr>
            <a:r>
              <a:rPr lang="en-US" dirty="0"/>
              <a:t>Important to know which qubits are being used</a:t>
            </a:r>
          </a:p>
          <a:p>
            <a:pPr lvl="1">
              <a:buClr>
                <a:schemeClr val="tx2"/>
              </a:buClr>
            </a:pPr>
            <a:r>
              <a:rPr lang="en-US" dirty="0"/>
              <a:t>Remapping also remaps noise, making uncorrectable errors</a:t>
            </a:r>
          </a:p>
          <a:p>
            <a:pPr marL="182880" lvl="2" indent="0">
              <a:buClr>
                <a:schemeClr val="tx2"/>
              </a:buClr>
              <a:buNone/>
            </a:pPr>
            <a:endParaRPr lang="en-US" dirty="0"/>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27</a:t>
            </a:fld>
            <a:endParaRPr lang="en-US" dirty="0"/>
          </a:p>
        </p:txBody>
      </p:sp>
      <p:pic>
        <p:nvPicPr>
          <p:cNvPr id="8" name="Picture 7" descr="A screenshot of a cell phone&#10;&#10;Description automatically generated">
            <a:extLst>
              <a:ext uri="{FF2B5EF4-FFF2-40B4-BE49-F238E27FC236}">
                <a16:creationId xmlns:a16="http://schemas.microsoft.com/office/drawing/2014/main" id="{46B8E26A-7477-9545-AF00-E92790B96C95}"/>
              </a:ext>
            </a:extLst>
          </p:cNvPr>
          <p:cNvPicPr>
            <a:picLocks noChangeAspect="1"/>
          </p:cNvPicPr>
          <p:nvPr/>
        </p:nvPicPr>
        <p:blipFill>
          <a:blip r:embed="rId2"/>
          <a:stretch>
            <a:fillRect/>
          </a:stretch>
        </p:blipFill>
        <p:spPr>
          <a:xfrm>
            <a:off x="4940557" y="2204787"/>
            <a:ext cx="3835222" cy="2087123"/>
          </a:xfrm>
          <a:prstGeom prst="rect">
            <a:avLst/>
          </a:prstGeom>
        </p:spPr>
      </p:pic>
      <p:pic>
        <p:nvPicPr>
          <p:cNvPr id="10" name="Picture 9" descr="A picture containing object, mirror&#10;&#10;Description automatically generated">
            <a:extLst>
              <a:ext uri="{FF2B5EF4-FFF2-40B4-BE49-F238E27FC236}">
                <a16:creationId xmlns:a16="http://schemas.microsoft.com/office/drawing/2014/main" id="{C9091734-936F-2446-B165-7D08433E901B}"/>
              </a:ext>
            </a:extLst>
          </p:cNvPr>
          <p:cNvPicPr>
            <a:picLocks noChangeAspect="1"/>
          </p:cNvPicPr>
          <p:nvPr/>
        </p:nvPicPr>
        <p:blipFill>
          <a:blip r:embed="rId3"/>
          <a:stretch>
            <a:fillRect/>
          </a:stretch>
        </p:blipFill>
        <p:spPr>
          <a:xfrm>
            <a:off x="368221" y="2405544"/>
            <a:ext cx="4241879" cy="1685608"/>
          </a:xfrm>
          <a:prstGeom prst="rect">
            <a:avLst/>
          </a:prstGeom>
        </p:spPr>
      </p:pic>
    </p:spTree>
    <p:extLst>
      <p:ext uri="{BB962C8B-B14F-4D97-AF65-F5344CB8AC3E}">
        <p14:creationId xmlns:p14="http://schemas.microsoft.com/office/powerpoint/2010/main" val="28605458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43 qubit results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51590"/>
            <a:ext cx="7553603" cy="1935287"/>
          </a:xfrm>
        </p:spPr>
        <p:txBody>
          <a:bodyPr/>
          <a:lstStyle/>
          <a:p>
            <a:pPr lvl="1">
              <a:buClr>
                <a:schemeClr val="tx2"/>
              </a:buClr>
            </a:pPr>
            <a:r>
              <a:rPr lang="en-US" dirty="0"/>
              <a:t>James R. Wootton 2020 Quantum Sci. Technol. </a:t>
            </a:r>
            <a:r>
              <a:rPr lang="en-US" dirty="0" err="1"/>
              <a:t>doi.org</a:t>
            </a:r>
            <a:r>
              <a:rPr lang="en-US" dirty="0"/>
              <a:t>/10.1088/2058-9565/aba038</a:t>
            </a:r>
          </a:p>
          <a:p>
            <a:pPr lvl="1">
              <a:buClr>
                <a:schemeClr val="tx2"/>
              </a:buClr>
            </a:pPr>
            <a:r>
              <a:rPr lang="en-US" dirty="0"/>
              <a:t>Run on </a:t>
            </a:r>
            <a:r>
              <a:rPr lang="en-US" i="1" dirty="0" err="1"/>
              <a:t>rochester</a:t>
            </a:r>
            <a:r>
              <a:rPr lang="en-US" dirty="0"/>
              <a:t> for d=3 to d=23 codes (up to 43 qubits)</a:t>
            </a:r>
          </a:p>
          <a:p>
            <a:pPr lvl="1">
              <a:buClr>
                <a:schemeClr val="tx2"/>
              </a:buClr>
            </a:pPr>
            <a:r>
              <a:rPr lang="en-US" dirty="0"/>
              <a:t>Results consistent with exponential decay</a:t>
            </a:r>
          </a:p>
          <a:p>
            <a:pPr marL="182880" lvl="2" indent="0">
              <a:buClr>
                <a:schemeClr val="tx2"/>
              </a:buClr>
              <a:buNone/>
            </a:pPr>
            <a:endParaRPr lang="en-US" dirty="0"/>
          </a:p>
          <a:p>
            <a:pPr marL="0" lvl="1" indent="0">
              <a:buClr>
                <a:schemeClr val="tx2"/>
              </a:buClr>
              <a:buNone/>
            </a:pPr>
            <a:br>
              <a:rPr lang="en-US" dirty="0"/>
            </a:br>
            <a:endParaRPr lang="en-US" dirty="0"/>
          </a:p>
          <a:p>
            <a:pPr lvl="1">
              <a:buClr>
                <a:schemeClr val="tx2"/>
              </a:buClr>
            </a:pPr>
            <a:endParaRPr lang="en-US" dirty="0"/>
          </a:p>
          <a:p>
            <a:pPr lvl="1">
              <a:buClr>
                <a:schemeClr val="tx2"/>
              </a:buClr>
            </a:pPr>
            <a:endParaRPr lang="en-US" dirty="0"/>
          </a:p>
          <a:p>
            <a:pPr lvl="1">
              <a:buClr>
                <a:schemeClr val="tx2"/>
              </a:buClr>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r>
              <a:rPr lang="en-US" dirty="0"/>
              <a:t> </a:t>
            </a:r>
          </a:p>
          <a:p>
            <a:pPr lvl="1">
              <a:buClr>
                <a:schemeClr val="tx2"/>
              </a:buClr>
            </a:pPr>
            <a:endParaRPr lang="en-US" dirty="0"/>
          </a:p>
          <a:p>
            <a:pPr marL="0" lvl="1" indent="0">
              <a:buClr>
                <a:schemeClr val="tx2"/>
              </a:buClr>
              <a:buNone/>
            </a:pPr>
            <a:br>
              <a:rPr lang="en-US" dirty="0"/>
            </a:br>
            <a:endParaRPr lang="en-US" dirty="0"/>
          </a:p>
          <a:p>
            <a:pPr marL="0" lvl="1" indent="0">
              <a:buClr>
                <a:schemeClr val="tx2"/>
              </a:buClr>
              <a:buNone/>
            </a:pPr>
            <a:endParaRPr lang="en-US" dirty="0"/>
          </a:p>
          <a:p>
            <a:pPr marL="0" lvl="1" indent="0">
              <a:buClr>
                <a:schemeClr val="tx2"/>
              </a:buClr>
              <a:buNone/>
            </a:pPr>
            <a:endParaRPr lang="en-US" dirty="0"/>
          </a:p>
          <a:p>
            <a:pPr lvl="1">
              <a:buClr>
                <a:schemeClr val="tx2"/>
              </a:buClr>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28</a:t>
            </a:fld>
            <a:endParaRPr lang="en-US" dirty="0"/>
          </a:p>
        </p:txBody>
      </p:sp>
      <p:pic>
        <p:nvPicPr>
          <p:cNvPr id="41" name="Picture 40" descr="A screenshot of a cell phone&#10;&#10;Description automatically generated">
            <a:extLst>
              <a:ext uri="{FF2B5EF4-FFF2-40B4-BE49-F238E27FC236}">
                <a16:creationId xmlns:a16="http://schemas.microsoft.com/office/drawing/2014/main" id="{CD2BBD06-2BB1-1B45-8DAA-CC92DD844CE3}"/>
              </a:ext>
            </a:extLst>
          </p:cNvPr>
          <p:cNvPicPr>
            <a:picLocks noChangeAspect="1"/>
          </p:cNvPicPr>
          <p:nvPr/>
        </p:nvPicPr>
        <p:blipFill>
          <a:blip r:embed="rId2"/>
          <a:stretch>
            <a:fillRect/>
          </a:stretch>
        </p:blipFill>
        <p:spPr>
          <a:xfrm>
            <a:off x="1225085" y="2033971"/>
            <a:ext cx="3977767" cy="2638417"/>
          </a:xfrm>
          <a:prstGeom prst="rect">
            <a:avLst/>
          </a:prstGeom>
          <a:solidFill>
            <a:schemeClr val="tx1"/>
          </a:solidFill>
          <a:ln>
            <a:noFill/>
          </a:ln>
        </p:spPr>
      </p:pic>
      <p:pic>
        <p:nvPicPr>
          <p:cNvPr id="42" name="Picture 41" descr="A close up of a logo&#10;&#10;Description automatically generated">
            <a:extLst>
              <a:ext uri="{FF2B5EF4-FFF2-40B4-BE49-F238E27FC236}">
                <a16:creationId xmlns:a16="http://schemas.microsoft.com/office/drawing/2014/main" id="{9ADFD302-71CE-B648-AEE7-24EB1CD199CC}"/>
              </a:ext>
            </a:extLst>
          </p:cNvPr>
          <p:cNvPicPr>
            <a:picLocks noChangeAspect="1"/>
          </p:cNvPicPr>
          <p:nvPr/>
        </p:nvPicPr>
        <p:blipFill>
          <a:blip r:embed="rId3"/>
          <a:stretch>
            <a:fillRect/>
          </a:stretch>
        </p:blipFill>
        <p:spPr>
          <a:xfrm>
            <a:off x="6035041" y="1200442"/>
            <a:ext cx="2766550" cy="3471946"/>
          </a:xfrm>
          <a:prstGeom prst="rect">
            <a:avLst/>
          </a:prstGeom>
        </p:spPr>
      </p:pic>
    </p:spTree>
    <p:extLst>
      <p:ext uri="{BB962C8B-B14F-4D97-AF65-F5344CB8AC3E}">
        <p14:creationId xmlns:p14="http://schemas.microsoft.com/office/powerpoint/2010/main" val="754896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Why do we need QEC?</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75395"/>
            <a:ext cx="4810263" cy="3392710"/>
          </a:xfrm>
        </p:spPr>
        <p:txBody>
          <a:bodyPr/>
          <a:lstStyle/>
          <a:p>
            <a:pPr lvl="1">
              <a:buClr>
                <a:schemeClr val="tx2"/>
              </a:buClr>
            </a:pPr>
            <a:r>
              <a:rPr lang="en-US" dirty="0"/>
              <a:t>Algorithms like Shor, Grover, </a:t>
            </a:r>
            <a:r>
              <a:rPr lang="en-US" dirty="0" err="1"/>
              <a:t>etc</a:t>
            </a:r>
            <a:r>
              <a:rPr lang="en-US" dirty="0"/>
              <a:t> assume that qubits are perfect</a:t>
            </a:r>
          </a:p>
          <a:p>
            <a:pPr lvl="1">
              <a:buClr>
                <a:schemeClr val="tx2"/>
              </a:buClr>
            </a:pPr>
            <a:r>
              <a:rPr lang="en-US" dirty="0"/>
              <a:t>Run them with imperfect </a:t>
            </a:r>
            <a:r>
              <a:rPr lang="en-US" i="1" dirty="0"/>
              <a:t>physical qubits</a:t>
            </a:r>
            <a:r>
              <a:rPr lang="en-US" dirty="0"/>
              <a:t>, and you’ll get nonsense out</a:t>
            </a:r>
          </a:p>
          <a:p>
            <a:pPr lvl="1">
              <a:buClr>
                <a:schemeClr val="tx2"/>
              </a:buClr>
            </a:pPr>
            <a:r>
              <a:rPr lang="en-US" dirty="0"/>
              <a:t>Instead we need qubits that are flawless incarnations of the idea of quantum information</a:t>
            </a:r>
          </a:p>
          <a:p>
            <a:pPr lvl="1">
              <a:buClr>
                <a:schemeClr val="tx2"/>
              </a:buClr>
            </a:pPr>
            <a:r>
              <a:rPr lang="en-US" dirty="0"/>
              <a:t>Such ideal qubits are called </a:t>
            </a:r>
            <a:r>
              <a:rPr lang="en-US" i="1" dirty="0"/>
              <a:t>logical qubits</a:t>
            </a: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3</a:t>
            </a:fld>
            <a:endParaRPr lang="en-US" dirty="0"/>
          </a:p>
        </p:txBody>
      </p:sp>
      <p:sp>
        <p:nvSpPr>
          <p:cNvPr id="9" name="Text Placeholder 2">
            <a:extLst>
              <a:ext uri="{FF2B5EF4-FFF2-40B4-BE49-F238E27FC236}">
                <a16:creationId xmlns:a16="http://schemas.microsoft.com/office/drawing/2014/main" id="{51D24B42-BC4B-7345-B17E-40680B545B06}"/>
              </a:ext>
            </a:extLst>
          </p:cNvPr>
          <p:cNvSpPr txBox="1">
            <a:spLocks/>
          </p:cNvSpPr>
          <p:nvPr/>
        </p:nvSpPr>
        <p:spPr>
          <a:xfrm>
            <a:off x="206866" y="3830080"/>
            <a:ext cx="7553464" cy="1223700"/>
          </a:xfrm>
          <a:prstGeom prst="rect">
            <a:avLst/>
          </a:prstGeom>
        </p:spPr>
        <p:txBody>
          <a:bodyPr vert="horz" lIns="0" tIns="0" rIns="0" bIns="0" rtlCol="0">
            <a:noAutofit/>
          </a:bodyPr>
          <a:lstStyle>
            <a:lvl1pPr marL="0" indent="0" algn="l" rtl="0" eaLnBrk="1" fontAlgn="base" hangingPunct="1">
              <a:lnSpc>
                <a:spcPct val="110000"/>
              </a:lnSpc>
              <a:spcBef>
                <a:spcPts val="1100"/>
              </a:spcBef>
              <a:spcAft>
                <a:spcPct val="0"/>
              </a:spcAft>
              <a:buClr>
                <a:srgbClr val="6D6E70"/>
              </a:buClr>
              <a:buSzPct val="90000"/>
              <a:buFont typeface="Wingdings" pitchFamily="2" charset="2"/>
              <a:buNone/>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1pPr>
            <a:lvl2pPr marL="137160" indent="-137160" algn="l" rtl="0" eaLnBrk="1" fontAlgn="base" hangingPunct="1">
              <a:lnSpc>
                <a:spcPct val="110000"/>
              </a:lnSpc>
              <a:spcBef>
                <a:spcPts val="1100"/>
              </a:spcBef>
              <a:spcAft>
                <a:spcPct val="0"/>
              </a:spcAft>
              <a:buClrTx/>
              <a:buSzPct val="80000"/>
              <a:buFont typeface="System Font Regular"/>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2pPr>
            <a:lvl3pPr marL="283464" indent="-100584" algn="l" rtl="0" eaLnBrk="1" fontAlgn="base" hangingPunct="1">
              <a:lnSpc>
                <a:spcPct val="110000"/>
              </a:lnSpc>
              <a:spcBef>
                <a:spcPts val="1100"/>
              </a:spcBef>
              <a:spcAft>
                <a:spcPct val="0"/>
              </a:spcAft>
              <a:buClrTx/>
              <a:buSzPct val="80000"/>
              <a:buFont typeface="Arial" panose="020B0604020202020204" pitchFamily="34" charset="0"/>
              <a:buChar char="•"/>
              <a:tabLst/>
              <a:defRPr sz="140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3pPr>
            <a:lvl4pPr marL="512064" indent="-137160" algn="l" rtl="0" eaLnBrk="1" fontAlgn="base" hangingPunct="1">
              <a:lnSpc>
                <a:spcPct val="110000"/>
              </a:lnSpc>
              <a:spcBef>
                <a:spcPts val="1100"/>
              </a:spcBef>
              <a:spcAft>
                <a:spcPct val="0"/>
              </a:spcAft>
              <a:buClrTx/>
              <a:buSzPct val="80000"/>
              <a:buFont typeface=".AppleSystemUIFont" charset="-120"/>
              <a:buChar char="–"/>
              <a:tabLst/>
              <a:defRPr sz="1400" baseline="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4pPr>
            <a:lvl5pPr marL="915299" indent="-285750" algn="l" rtl="0" eaLnBrk="1" fontAlgn="base" hangingPunct="1">
              <a:lnSpc>
                <a:spcPct val="110000"/>
              </a:lnSpc>
              <a:spcBef>
                <a:spcPts val="1100"/>
              </a:spcBef>
              <a:spcAft>
                <a:spcPct val="0"/>
              </a:spcAft>
              <a:buClrTx/>
              <a:buSzPct val="80000"/>
              <a:buFontTx/>
              <a:buNone/>
              <a:tabLst/>
              <a:defRPr lang="en-US" sz="1400" dirty="0">
                <a:solidFill>
                  <a:schemeClr val="tx1"/>
                </a:solidFill>
                <a:latin typeface="IBM Plex Sans" panose="020B0503050203000203" pitchFamily="34" charset="0"/>
                <a:ea typeface="IBM Plex Sans" panose="020B0503050203000203" pitchFamily="34" charset="0"/>
                <a:cs typeface="IBM Plex Sans" panose="020B0503050203000203" pitchFamily="34" charset="0"/>
              </a:defRPr>
            </a:lvl5pPr>
            <a:lvl6pPr marL="1583721" indent="-129670" algn="l" rtl="0" eaLnBrk="1" fontAlgn="base" hangingPunct="1">
              <a:spcBef>
                <a:spcPct val="20000"/>
              </a:spcBef>
              <a:spcAft>
                <a:spcPct val="0"/>
              </a:spcAft>
              <a:buClr>
                <a:schemeClr val="bg1"/>
              </a:buClr>
              <a:buChar char="»"/>
              <a:defRPr sz="1269">
                <a:solidFill>
                  <a:schemeClr val="bg1"/>
                </a:solidFill>
                <a:latin typeface="Arial" charset="0"/>
              </a:defRPr>
            </a:lvl6pPr>
            <a:lvl7pPr marL="1946291" indent="-129670" algn="l" rtl="0" eaLnBrk="1" fontAlgn="base" hangingPunct="1">
              <a:spcBef>
                <a:spcPct val="20000"/>
              </a:spcBef>
              <a:spcAft>
                <a:spcPct val="0"/>
              </a:spcAft>
              <a:buClr>
                <a:schemeClr val="bg1"/>
              </a:buClr>
              <a:buChar char="»"/>
              <a:defRPr sz="1269">
                <a:solidFill>
                  <a:schemeClr val="bg1"/>
                </a:solidFill>
                <a:latin typeface="Arial" charset="0"/>
              </a:defRPr>
            </a:lvl7pPr>
            <a:lvl8pPr marL="2308860" indent="-129670" algn="l" rtl="0" eaLnBrk="1" fontAlgn="base" hangingPunct="1">
              <a:spcBef>
                <a:spcPct val="20000"/>
              </a:spcBef>
              <a:spcAft>
                <a:spcPct val="0"/>
              </a:spcAft>
              <a:buClr>
                <a:schemeClr val="bg1"/>
              </a:buClr>
              <a:buChar char="»"/>
              <a:defRPr sz="1269">
                <a:solidFill>
                  <a:schemeClr val="bg1"/>
                </a:solidFill>
                <a:latin typeface="Arial" charset="0"/>
              </a:defRPr>
            </a:lvl8pPr>
            <a:lvl9pPr marL="2671430" indent="-129670" algn="l" rtl="0" eaLnBrk="1" fontAlgn="base" hangingPunct="1">
              <a:spcBef>
                <a:spcPct val="20000"/>
              </a:spcBef>
              <a:spcAft>
                <a:spcPct val="0"/>
              </a:spcAft>
              <a:buClr>
                <a:schemeClr val="bg1"/>
              </a:buClr>
              <a:buChar char="»"/>
              <a:defRPr sz="1269">
                <a:solidFill>
                  <a:schemeClr val="bg1"/>
                </a:solidFill>
                <a:latin typeface="Arial" charset="0"/>
              </a:defRPr>
            </a:lvl9pPr>
          </a:lstStyle>
          <a:p>
            <a:pPr marL="0" lvl="1" indent="0" defTabSz="914400">
              <a:buClr>
                <a:schemeClr val="tx2"/>
              </a:buClr>
              <a:buFont typeface="System Font Regular"/>
              <a:buNone/>
            </a:pPr>
            <a:endParaRPr lang="en-US" kern="0" dirty="0"/>
          </a:p>
          <a:p>
            <a:pPr lvl="1" defTabSz="914400">
              <a:buClr>
                <a:schemeClr val="tx2"/>
              </a:buClr>
            </a:pPr>
            <a:r>
              <a:rPr lang="en-US" b="1" kern="0" dirty="0"/>
              <a:t>We need to somehow make perfect logical qubits out of noisy physical qubits</a:t>
            </a:r>
          </a:p>
          <a:p>
            <a:pPr marL="0" lvl="1" indent="0" defTabSz="914400">
              <a:buClr>
                <a:schemeClr val="tx2"/>
              </a:buClr>
              <a:buFont typeface="System Font Regular"/>
              <a:buNone/>
            </a:pPr>
            <a:endParaRPr lang="en-US" kern="0" dirty="0"/>
          </a:p>
        </p:txBody>
      </p:sp>
      <p:pic>
        <p:nvPicPr>
          <p:cNvPr id="10" name="Picture 9" descr="A screenshot of a cell phone&#10;&#10;Description automatically generated">
            <a:extLst>
              <a:ext uri="{FF2B5EF4-FFF2-40B4-BE49-F238E27FC236}">
                <a16:creationId xmlns:a16="http://schemas.microsoft.com/office/drawing/2014/main" id="{CC92D57C-3D86-F94F-A3E2-F45702FAAFBA}"/>
              </a:ext>
            </a:extLst>
          </p:cNvPr>
          <p:cNvPicPr>
            <a:picLocks noChangeAspect="1"/>
          </p:cNvPicPr>
          <p:nvPr/>
        </p:nvPicPr>
        <p:blipFill>
          <a:blip r:embed="rId2"/>
          <a:stretch>
            <a:fillRect/>
          </a:stretch>
        </p:blipFill>
        <p:spPr>
          <a:xfrm>
            <a:off x="5020574" y="1313420"/>
            <a:ext cx="3785538" cy="2697410"/>
          </a:xfrm>
          <a:prstGeom prst="rect">
            <a:avLst/>
          </a:prstGeom>
        </p:spPr>
      </p:pic>
    </p:spTree>
    <p:extLst>
      <p:ext uri="{BB962C8B-B14F-4D97-AF65-F5344CB8AC3E}">
        <p14:creationId xmlns:p14="http://schemas.microsoft.com/office/powerpoint/2010/main" val="3772272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Why do we need QEC?</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75395"/>
            <a:ext cx="4965538" cy="3392710"/>
          </a:xfrm>
        </p:spPr>
        <p:txBody>
          <a:bodyPr/>
          <a:lstStyle/>
          <a:p>
            <a:pPr lvl="1">
              <a:buClr>
                <a:schemeClr val="tx2"/>
              </a:buClr>
            </a:pPr>
            <a:r>
              <a:rPr lang="en-US" dirty="0"/>
              <a:t>QEC is how we do this!</a:t>
            </a:r>
          </a:p>
          <a:p>
            <a:pPr lvl="1">
              <a:buClr>
                <a:schemeClr val="tx2"/>
              </a:buClr>
            </a:pPr>
            <a:r>
              <a:rPr lang="en-US" dirty="0"/>
              <a:t>Typically, </a:t>
            </a:r>
            <a:r>
              <a:rPr lang="en-US" i="1" dirty="0"/>
              <a:t>many</a:t>
            </a:r>
            <a:r>
              <a:rPr lang="en-US" dirty="0"/>
              <a:t> physical qubits are needed per logical qubit</a:t>
            </a:r>
          </a:p>
          <a:p>
            <a:pPr lvl="1">
              <a:buClr>
                <a:schemeClr val="tx2"/>
              </a:buClr>
            </a:pPr>
            <a:r>
              <a:rPr lang="en-US" dirty="0"/>
              <a:t>Using QEC in algorithms is therefore a long-term goal</a:t>
            </a:r>
          </a:p>
          <a:p>
            <a:pPr lvl="1">
              <a:buClr>
                <a:schemeClr val="tx2"/>
              </a:buClr>
            </a:pPr>
            <a:r>
              <a:rPr lang="en-US" dirty="0"/>
              <a:t>As are the algorithms that require it</a:t>
            </a:r>
          </a:p>
          <a:p>
            <a:pPr lvl="1">
              <a:buClr>
                <a:schemeClr val="tx2"/>
              </a:buClr>
            </a:pPr>
            <a:r>
              <a:rPr lang="en-US" dirty="0"/>
              <a:t>In the near term, we’ll try to make do and mitigate</a:t>
            </a:r>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4</a:t>
            </a:fld>
            <a:endParaRPr lang="en-US" dirty="0"/>
          </a:p>
        </p:txBody>
      </p:sp>
      <p:pic>
        <p:nvPicPr>
          <p:cNvPr id="8" name="Picture 7">
            <a:extLst>
              <a:ext uri="{FF2B5EF4-FFF2-40B4-BE49-F238E27FC236}">
                <a16:creationId xmlns:a16="http://schemas.microsoft.com/office/drawing/2014/main" id="{F5D96061-D39A-1245-BE3D-22204D681535}"/>
              </a:ext>
            </a:extLst>
          </p:cNvPr>
          <p:cNvPicPr>
            <a:picLocks noChangeAspect="1"/>
          </p:cNvPicPr>
          <p:nvPr/>
        </p:nvPicPr>
        <p:blipFill>
          <a:blip r:embed="rId2"/>
          <a:stretch>
            <a:fillRect/>
          </a:stretch>
        </p:blipFill>
        <p:spPr>
          <a:xfrm>
            <a:off x="5383823" y="1228860"/>
            <a:ext cx="3405556" cy="3358518"/>
          </a:xfrm>
          <a:prstGeom prst="rect">
            <a:avLst/>
          </a:prstGeom>
        </p:spPr>
      </p:pic>
    </p:spTree>
    <p:extLst>
      <p:ext uri="{BB962C8B-B14F-4D97-AF65-F5344CB8AC3E}">
        <p14:creationId xmlns:p14="http://schemas.microsoft.com/office/powerpoint/2010/main" val="4274452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In these lectures</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0311" y="875395"/>
            <a:ext cx="6337138" cy="3392710"/>
          </a:xfrm>
        </p:spPr>
        <p:txBody>
          <a:bodyPr/>
          <a:lstStyle/>
          <a:p>
            <a:pPr lvl="1">
              <a:buClr>
                <a:schemeClr val="tx2"/>
              </a:buClr>
            </a:pPr>
            <a:r>
              <a:rPr lang="en-US" dirty="0"/>
              <a:t>We’ll look at the ideas behind error correction (classical and quantum)</a:t>
            </a:r>
          </a:p>
          <a:p>
            <a:pPr lvl="1">
              <a:buClr>
                <a:schemeClr val="tx2"/>
              </a:buClr>
            </a:pPr>
            <a:r>
              <a:rPr lang="en-US" dirty="0"/>
              <a:t>We’ll go through specific examples</a:t>
            </a:r>
          </a:p>
          <a:p>
            <a:pPr lvl="2">
              <a:buClr>
                <a:schemeClr val="tx2"/>
              </a:buClr>
            </a:pPr>
            <a:r>
              <a:rPr lang="en-US" dirty="0"/>
              <a:t>Repetition code</a:t>
            </a:r>
          </a:p>
          <a:p>
            <a:pPr lvl="2">
              <a:buClr>
                <a:schemeClr val="tx2"/>
              </a:buClr>
            </a:pPr>
            <a:r>
              <a:rPr lang="en-US" dirty="0"/>
              <a:t>Surface code</a:t>
            </a:r>
          </a:p>
          <a:p>
            <a:pPr lvl="1">
              <a:buClr>
                <a:schemeClr val="tx2"/>
              </a:buClr>
            </a:pPr>
            <a:r>
              <a:rPr lang="en-US" dirty="0"/>
              <a:t>We’ll see the most important techniques</a:t>
            </a:r>
          </a:p>
          <a:p>
            <a:pPr lvl="2">
              <a:buClr>
                <a:schemeClr val="tx2"/>
              </a:buClr>
            </a:pPr>
            <a:r>
              <a:rPr lang="en-US" dirty="0"/>
              <a:t>Syndrome measurements</a:t>
            </a:r>
          </a:p>
          <a:p>
            <a:pPr lvl="2">
              <a:buClr>
                <a:schemeClr val="tx2"/>
              </a:buClr>
            </a:pPr>
            <a:r>
              <a:rPr lang="en-US" dirty="0"/>
              <a:t>Decoding</a:t>
            </a:r>
          </a:p>
          <a:p>
            <a:pPr lvl="2">
              <a:buClr>
                <a:schemeClr val="tx2"/>
              </a:buClr>
            </a:pPr>
            <a:r>
              <a:rPr lang="en-US" dirty="0"/>
              <a:t>Logical operations</a:t>
            </a:r>
          </a:p>
          <a:p>
            <a:pPr marL="182880" lvl="2" indent="0">
              <a:buClr>
                <a:schemeClr val="tx2"/>
              </a:buClr>
              <a:buNone/>
            </a:pPr>
            <a:endParaRPr lang="en-US" dirty="0"/>
          </a:p>
          <a:p>
            <a:pPr marL="0" lvl="1" indent="0">
              <a:buClr>
                <a:schemeClr val="tx2"/>
              </a:buClr>
              <a:buNone/>
            </a:pPr>
            <a:endParaRPr lang="en-US" dirty="0"/>
          </a:p>
          <a:p>
            <a:pPr marL="0" lvl="1" indent="0">
              <a:buClr>
                <a:schemeClr val="tx2"/>
              </a:buClr>
              <a:buNone/>
            </a:pPr>
            <a:endParaRPr lang="en-US" dirty="0"/>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5</a:t>
            </a:fld>
            <a:endParaRPr lang="en-US" dirty="0"/>
          </a:p>
        </p:txBody>
      </p:sp>
      <p:pic>
        <p:nvPicPr>
          <p:cNvPr id="8" name="Picture 7">
            <a:extLst>
              <a:ext uri="{FF2B5EF4-FFF2-40B4-BE49-F238E27FC236}">
                <a16:creationId xmlns:a16="http://schemas.microsoft.com/office/drawing/2014/main" id="{0DC58660-9B5C-7F4D-ABEE-B8C7CECB678E}"/>
              </a:ext>
            </a:extLst>
          </p:cNvPr>
          <p:cNvPicPr>
            <a:picLocks noChangeAspect="1"/>
          </p:cNvPicPr>
          <p:nvPr/>
        </p:nvPicPr>
        <p:blipFill>
          <a:blip r:embed="rId2"/>
          <a:stretch>
            <a:fillRect/>
          </a:stretch>
        </p:blipFill>
        <p:spPr>
          <a:xfrm>
            <a:off x="5383823" y="1228860"/>
            <a:ext cx="3405556" cy="3358518"/>
          </a:xfrm>
          <a:prstGeom prst="rect">
            <a:avLst/>
          </a:prstGeom>
        </p:spPr>
      </p:pic>
    </p:spTree>
    <p:extLst>
      <p:ext uri="{BB962C8B-B14F-4D97-AF65-F5344CB8AC3E}">
        <p14:creationId xmlns:p14="http://schemas.microsoft.com/office/powerpoint/2010/main" val="1487787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What is Error Correction?</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4506368" cy="3392710"/>
          </a:xfrm>
        </p:spPr>
        <p:txBody>
          <a:bodyPr/>
          <a:lstStyle/>
          <a:p>
            <a:pPr lvl="1">
              <a:buClr>
                <a:schemeClr val="tx2"/>
              </a:buClr>
            </a:pPr>
            <a:r>
              <a:rPr lang="en-US" dirty="0"/>
              <a:t>Before we explain </a:t>
            </a:r>
            <a:r>
              <a:rPr lang="en-US" i="1" dirty="0"/>
              <a:t>quantum</a:t>
            </a:r>
            <a:r>
              <a:rPr lang="en-US" dirty="0"/>
              <a:t> error correction, we should think about the general idea</a:t>
            </a:r>
          </a:p>
          <a:p>
            <a:pPr lvl="1">
              <a:buClr>
                <a:schemeClr val="tx2"/>
              </a:buClr>
            </a:pPr>
            <a:r>
              <a:rPr lang="en-US" dirty="0"/>
              <a:t>A simple example: you are talking on the phone, and need to answer a question with ‘yes’ or ‘no’.</a:t>
            </a:r>
          </a:p>
          <a:p>
            <a:pPr lvl="1">
              <a:buClr>
                <a:schemeClr val="tx2"/>
              </a:buClr>
            </a:pPr>
            <a:r>
              <a:rPr lang="en-US" dirty="0"/>
              <a:t>Two important things to consider:</a:t>
            </a:r>
          </a:p>
          <a:p>
            <a:pPr lvl="2">
              <a:buClr>
                <a:schemeClr val="tx2"/>
              </a:buClr>
            </a:pPr>
            <a:r>
              <a:rPr lang="en-US" dirty="0"/>
              <a:t>How likely is it that you will be misheard?</a:t>
            </a:r>
            <a:br>
              <a:rPr lang="en-US" dirty="0"/>
            </a:br>
            <a:br>
              <a:rPr lang="en-US" dirty="0"/>
            </a:br>
            <a:r>
              <a:rPr lang="en-US" dirty="0"/>
              <a:t>  </a:t>
            </a:r>
            <a:r>
              <a:rPr lang="en-US" i="1" dirty="0"/>
              <a:t>p</a:t>
            </a:r>
            <a:r>
              <a:rPr lang="en-US" dirty="0"/>
              <a:t> = probability that ‘no’ sounds like ‘yes’, </a:t>
            </a:r>
            <a:r>
              <a:rPr lang="en-US" dirty="0" err="1"/>
              <a:t>etc</a:t>
            </a:r>
            <a:endParaRPr lang="en-US" dirty="0"/>
          </a:p>
          <a:p>
            <a:pPr lvl="2">
              <a:buClr>
                <a:schemeClr val="tx2"/>
              </a:buClr>
            </a:pPr>
            <a:r>
              <a:rPr lang="en-US" dirty="0"/>
              <a:t>How much do you care about being misunderstood?</a:t>
            </a:r>
            <a:br>
              <a:rPr lang="en-US" dirty="0"/>
            </a:br>
            <a:br>
              <a:rPr lang="en-US" dirty="0"/>
            </a:br>
            <a:r>
              <a:rPr lang="en-US" dirty="0"/>
              <a:t>  </a:t>
            </a:r>
            <a:r>
              <a:rPr lang="en-US" i="1" dirty="0"/>
              <a:t>P</a:t>
            </a:r>
            <a:r>
              <a:rPr lang="en-US" i="1" baseline="-25000" dirty="0"/>
              <a:t>a</a:t>
            </a:r>
            <a:r>
              <a:rPr lang="en-US" dirty="0"/>
              <a:t> = maximum acceptable error probability</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6</a:t>
            </a:fld>
            <a:endParaRPr lang="en-US" dirty="0"/>
          </a:p>
        </p:txBody>
      </p:sp>
      <p:pic>
        <p:nvPicPr>
          <p:cNvPr id="6" name="Picture 5">
            <a:extLst>
              <a:ext uri="{FF2B5EF4-FFF2-40B4-BE49-F238E27FC236}">
                <a16:creationId xmlns:a16="http://schemas.microsoft.com/office/drawing/2014/main" id="{A71F187B-85E6-6C4B-BB23-9A84BD4D61BC}"/>
              </a:ext>
            </a:extLst>
          </p:cNvPr>
          <p:cNvPicPr>
            <a:picLocks noChangeAspect="1"/>
          </p:cNvPicPr>
          <p:nvPr/>
        </p:nvPicPr>
        <p:blipFill>
          <a:blip r:embed="rId2"/>
          <a:stretch>
            <a:fillRect/>
          </a:stretch>
        </p:blipFill>
        <p:spPr>
          <a:xfrm>
            <a:off x="4797288" y="1257872"/>
            <a:ext cx="4118045" cy="2715922"/>
          </a:xfrm>
          <a:prstGeom prst="rect">
            <a:avLst/>
          </a:prstGeom>
        </p:spPr>
      </p:pic>
    </p:spTree>
    <p:extLst>
      <p:ext uri="{BB962C8B-B14F-4D97-AF65-F5344CB8AC3E}">
        <p14:creationId xmlns:p14="http://schemas.microsoft.com/office/powerpoint/2010/main" val="3510678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What is Error Correction?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4123944" cy="3392710"/>
              </a:xfrm>
            </p:spPr>
            <p:txBody>
              <a:bodyPr/>
              <a:lstStyle/>
              <a:p>
                <a:pPr lvl="1">
                  <a:buClr>
                    <a:schemeClr val="tx2"/>
                  </a:buClr>
                </a:pPr>
                <a:r>
                  <a:rPr lang="en-US" dirty="0"/>
                  <a:t>Usually </a:t>
                </a:r>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 ≪</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𝑃</m:t>
                        </m:r>
                      </m:e>
                      <m:sub>
                        <m:r>
                          <a:rPr lang="en-US" i="1">
                            <a:latin typeface="Cambria Math" panose="02040503050406030204" pitchFamily="18" charset="0"/>
                            <a:ea typeface="Cambria Math" panose="02040503050406030204" pitchFamily="18" charset="0"/>
                          </a:rPr>
                          <m:t>𝑎</m:t>
                        </m:r>
                      </m:sub>
                    </m:sSub>
                  </m:oMath>
                </a14:m>
                <a:r>
                  <a:rPr lang="en-US" dirty="0">
                    <a:ea typeface="Cambria Math" panose="02040503050406030204" pitchFamily="18" charset="0"/>
                  </a:rPr>
                  <a:t>, s</a:t>
                </a:r>
                <a:r>
                  <a:rPr lang="en-US" dirty="0"/>
                  <a:t>o we don’t need to worry.</a:t>
                </a:r>
              </a:p>
              <a:p>
                <a:pPr lvl="1">
                  <a:buClr>
                    <a:schemeClr val="tx2"/>
                  </a:buClr>
                </a:pPr>
                <a:r>
                  <a:rPr lang="en-US" dirty="0"/>
                  <a:t>But what if we are  being asked life-or-death questions over a noisy line?</a:t>
                </a:r>
              </a:p>
              <a:p>
                <a:pPr lvl="1">
                  <a:buClr>
                    <a:schemeClr val="tx2"/>
                  </a:buClr>
                </a:pPr>
                <a:r>
                  <a:rPr lang="en-US" dirty="0"/>
                  <a:t>How can we make sure we are understood?</a:t>
                </a:r>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9457" y="1257872"/>
                <a:ext cx="4123944" cy="3392710"/>
              </a:xfrm>
              <a:blipFill>
                <a:blip r:embed="rId2"/>
                <a:stretch>
                  <a:fillRect l="-1840" t="-1119"/>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7</a:t>
            </a:fld>
            <a:endParaRPr lang="en-US" dirty="0"/>
          </a:p>
        </p:txBody>
      </p:sp>
      <p:pic>
        <p:nvPicPr>
          <p:cNvPr id="6" name="Picture 5">
            <a:extLst>
              <a:ext uri="{FF2B5EF4-FFF2-40B4-BE49-F238E27FC236}">
                <a16:creationId xmlns:a16="http://schemas.microsoft.com/office/drawing/2014/main" id="{A71F187B-85E6-6C4B-BB23-9A84BD4D61BC}"/>
              </a:ext>
            </a:extLst>
          </p:cNvPr>
          <p:cNvPicPr>
            <a:picLocks noChangeAspect="1"/>
          </p:cNvPicPr>
          <p:nvPr/>
        </p:nvPicPr>
        <p:blipFill>
          <a:blip r:embed="rId3"/>
          <a:stretch>
            <a:fillRect/>
          </a:stretch>
        </p:blipFill>
        <p:spPr>
          <a:xfrm>
            <a:off x="4797288" y="1257872"/>
            <a:ext cx="4118045" cy="2715922"/>
          </a:xfrm>
          <a:prstGeom prst="rect">
            <a:avLst/>
          </a:prstGeom>
        </p:spPr>
      </p:pic>
    </p:spTree>
    <p:extLst>
      <p:ext uri="{BB962C8B-B14F-4D97-AF65-F5344CB8AC3E}">
        <p14:creationId xmlns:p14="http://schemas.microsoft.com/office/powerpoint/2010/main" val="3037504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The Repetition Code</a:t>
            </a:r>
          </a:p>
        </p:txBody>
      </p:sp>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4123944" cy="3392710"/>
          </a:xfrm>
        </p:spPr>
        <p:txBody>
          <a:bodyPr/>
          <a:lstStyle/>
          <a:p>
            <a:pPr lvl="1">
              <a:buClr>
                <a:schemeClr val="tx2"/>
              </a:buClr>
            </a:pPr>
            <a:r>
              <a:rPr lang="en-US" dirty="0"/>
              <a:t>We could repeat ourselves.</a:t>
            </a:r>
          </a:p>
          <a:p>
            <a:pPr lvl="1">
              <a:buClr>
                <a:schemeClr val="tx2"/>
              </a:buClr>
            </a:pPr>
            <a:r>
              <a:rPr lang="en-US" dirty="0"/>
              <a:t>With a lot of ‘no’s, it’s obvious we mean ‘no’.</a:t>
            </a:r>
          </a:p>
          <a:p>
            <a:pPr lvl="1">
              <a:buClr>
                <a:schemeClr val="tx2"/>
              </a:buClr>
            </a:pPr>
            <a:r>
              <a:rPr lang="en-US" dirty="0"/>
              <a:t>Same for mostly ‘no’s with a few random ‘yes’s thrown in.</a:t>
            </a:r>
          </a:p>
          <a:p>
            <a:pPr lvl="1">
              <a:buClr>
                <a:schemeClr val="tx2"/>
              </a:buClr>
            </a:pPr>
            <a:r>
              <a:rPr lang="en-US" dirty="0"/>
              <a:t>With this </a:t>
            </a:r>
            <a:r>
              <a:rPr lang="en-US" i="1" dirty="0"/>
              <a:t>encoding</a:t>
            </a:r>
            <a:r>
              <a:rPr lang="en-US" dirty="0"/>
              <a:t> of our message, it has become tolerant to small faults</a:t>
            </a:r>
          </a:p>
        </p:txBody>
      </p:sp>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8</a:t>
            </a:fld>
            <a:endParaRPr lang="en-US" dirty="0"/>
          </a:p>
        </p:txBody>
      </p:sp>
      <p:pic>
        <p:nvPicPr>
          <p:cNvPr id="7" name="Picture 6">
            <a:extLst>
              <a:ext uri="{FF2B5EF4-FFF2-40B4-BE49-F238E27FC236}">
                <a16:creationId xmlns:a16="http://schemas.microsoft.com/office/drawing/2014/main" id="{E8D95AD8-928D-424F-9D52-53390DFDA9D2}"/>
              </a:ext>
            </a:extLst>
          </p:cNvPr>
          <p:cNvPicPr>
            <a:picLocks noChangeAspect="1"/>
          </p:cNvPicPr>
          <p:nvPr/>
        </p:nvPicPr>
        <p:blipFill>
          <a:blip r:embed="rId2"/>
          <a:stretch>
            <a:fillRect/>
          </a:stretch>
        </p:blipFill>
        <p:spPr>
          <a:xfrm>
            <a:off x="4907855" y="916798"/>
            <a:ext cx="3480157" cy="3469449"/>
          </a:xfrm>
          <a:prstGeom prst="rect">
            <a:avLst/>
          </a:prstGeom>
        </p:spPr>
      </p:pic>
    </p:spTree>
    <p:extLst>
      <p:ext uri="{BB962C8B-B14F-4D97-AF65-F5344CB8AC3E}">
        <p14:creationId xmlns:p14="http://schemas.microsoft.com/office/powerpoint/2010/main" val="1951791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45E84-AFC2-A24A-B6AE-1915C235F9C4}"/>
              </a:ext>
            </a:extLst>
          </p:cNvPr>
          <p:cNvSpPr>
            <a:spLocks noGrp="1"/>
          </p:cNvSpPr>
          <p:nvPr>
            <p:ph type="title"/>
          </p:nvPr>
        </p:nvSpPr>
        <p:spPr/>
        <p:txBody>
          <a:bodyPr/>
          <a:lstStyle/>
          <a:p>
            <a:r>
              <a:rPr lang="en-US" dirty="0"/>
              <a:t>The Repetition Code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5BE3BAB-994C-A545-AD73-94DC958D9BDF}"/>
                  </a:ext>
                </a:extLst>
              </p:cNvPr>
              <p:cNvSpPr>
                <a:spLocks noGrp="1"/>
              </p:cNvSpPr>
              <p:nvPr>
                <p:ph type="body" sz="quarter" idx="12"/>
              </p:nvPr>
            </p:nvSpPr>
            <p:spPr>
              <a:xfrm>
                <a:off x="219457" y="1257872"/>
                <a:ext cx="4904634" cy="3392710"/>
              </a:xfrm>
            </p:spPr>
            <p:txBody>
              <a:bodyPr/>
              <a:lstStyle/>
              <a:p>
                <a:pPr lvl="1">
                  <a:buClr>
                    <a:schemeClr val="tx2"/>
                  </a:buClr>
                </a:pPr>
                <a:r>
                  <a:rPr lang="en-US" dirty="0"/>
                  <a:t>The receiver will need to </a:t>
                </a:r>
                <a:r>
                  <a:rPr lang="en-US" i="1" dirty="0"/>
                  <a:t>decode</a:t>
                </a:r>
                <a:r>
                  <a:rPr lang="en-US" dirty="0"/>
                  <a:t> the message.</a:t>
                </a:r>
              </a:p>
              <a:p>
                <a:pPr lvl="1">
                  <a:buClr>
                    <a:schemeClr val="tx2"/>
                  </a:buClr>
                </a:pPr>
                <a:r>
                  <a:rPr lang="en-US" dirty="0"/>
                  <a:t>A sensible option is majority voting.</a:t>
                </a:r>
              </a:p>
              <a:p>
                <a:pPr lvl="1">
                  <a:buClr>
                    <a:schemeClr val="tx2"/>
                  </a:buClr>
                </a:pPr>
                <a:r>
                  <a:rPr lang="en-US" dirty="0"/>
                  <a:t>A misunderstanding only happens when the majority of copies are flipped</a:t>
                </a:r>
              </a:p>
              <a:p>
                <a:pPr lvl="1">
                  <a:buClr>
                    <a:schemeClr val="tx2"/>
                  </a:buClr>
                </a:pPr>
                <a:r>
                  <a:rPr lang="en-US" dirty="0"/>
                  <a:t>For d repetitions</a:t>
                </a:r>
              </a:p>
              <a:p>
                <a:pPr marL="0" lvl="1" indent="0">
                  <a:buClr>
                    <a:schemeClr val="tx2"/>
                  </a:buClr>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𝑛</m:t>
                          </m:r>
                          <m:r>
                            <a:rPr lang="en-US" b="0" i="1" smtClean="0">
                              <a:latin typeface="Cambria Math" panose="02040503050406030204" pitchFamily="18" charset="0"/>
                            </a:rPr>
                            <m:t>=0</m:t>
                          </m:r>
                        </m:sub>
                        <m:sup>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𝑑</m:t>
                              </m:r>
                              <m:r>
                                <a:rPr lang="en-US" b="0" i="1" smtClean="0">
                                  <a:latin typeface="Cambria Math" panose="02040503050406030204" pitchFamily="18" charset="0"/>
                                </a:rPr>
                                <m:t>/2</m:t>
                              </m:r>
                            </m:e>
                          </m:d>
                        </m:sup>
                        <m:e>
                          <m:d>
                            <m:dPr>
                              <m:ctrlPr>
                                <a:rPr lang="en-US" b="0" i="1" smtClean="0">
                                  <a:latin typeface="Cambria Math" panose="02040503050406030204" pitchFamily="18" charset="0"/>
                                </a:rPr>
                              </m:ctrlPr>
                            </m:dPr>
                            <m:e>
                              <m:f>
                                <m:fPr>
                                  <m:type m:val="noBa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𝑛</m:t>
                                  </m:r>
                                </m:den>
                              </m:f>
                            </m:e>
                          </m:d>
                          <m:sSup>
                            <m:sSupPr>
                              <m:ctrlPr>
                                <a:rPr lang="en-US" b="0" i="1" smtClean="0">
                                  <a:latin typeface="Cambria Math" panose="02040503050406030204" pitchFamily="18" charset="0"/>
                                </a:rPr>
                              </m:ctrlPr>
                            </m:sSupPr>
                            <m:e>
                              <m:r>
                                <a:rPr lang="en-US" b="0" i="1" smtClean="0">
                                  <a:latin typeface="Cambria Math" panose="02040503050406030204" pitchFamily="18" charset="0"/>
                                </a:rPr>
                                <m:t>𝑝</m:t>
                              </m:r>
                            </m:e>
                            <m:sup>
                              <m:r>
                                <a:rPr lang="en-US" b="0" i="1" smtClean="0">
                                  <a:latin typeface="Cambria Math" panose="02040503050406030204" pitchFamily="18" charset="0"/>
                                </a:rPr>
                                <m:t>𝑛</m:t>
                              </m:r>
                            </m:sup>
                          </m:sSup>
                          <m:sSup>
                            <m:sSupPr>
                              <m:ctrlPr>
                                <a:rPr lang="en-US" b="0" i="1" smtClean="0">
                                  <a:latin typeface="Cambria Math" panose="02040503050406030204" pitchFamily="18" charset="0"/>
                                </a:rPr>
                              </m:ctrlPr>
                            </m:sSupPr>
                            <m:e>
                              <m:r>
                                <a:rPr lang="en-US" b="0" i="1" smtClean="0">
                                  <a:latin typeface="Cambria Math" panose="02040503050406030204" pitchFamily="18" charset="0"/>
                                </a:rPr>
                                <m:t>(1−</m:t>
                              </m:r>
                              <m:r>
                                <a:rPr lang="en-US" b="0" i="1" smtClean="0">
                                  <a:latin typeface="Cambria Math" panose="02040503050406030204" pitchFamily="18" charset="0"/>
                                </a:rPr>
                                <m:t>𝑝</m:t>
                              </m:r>
                              <m:r>
                                <a:rPr lang="en-US" b="0" i="1" smtClean="0">
                                  <a:latin typeface="Cambria Math" panose="02040503050406030204" pitchFamily="18" charset="0"/>
                                </a:rPr>
                                <m:t>)</m:t>
                              </m:r>
                            </m:e>
                            <m:sup>
                              <m:r>
                                <a:rPr lang="en-US" b="0" i="1" smtClean="0">
                                  <a:latin typeface="Cambria Math" panose="02040503050406030204" pitchFamily="18" charset="0"/>
                                </a:rPr>
                                <m:t>𝑑</m:t>
                              </m:r>
                              <m:r>
                                <a:rPr lang="en-US" b="0" i="1" smtClean="0">
                                  <a:latin typeface="Cambria Math" panose="02040503050406030204" pitchFamily="18" charset="0"/>
                                </a:rPr>
                                <m:t>−</m:t>
                              </m:r>
                              <m:r>
                                <a:rPr lang="en-US" b="0" i="1" smtClean="0">
                                  <a:latin typeface="Cambria Math" panose="02040503050406030204" pitchFamily="18" charset="0"/>
                                </a:rPr>
                                <m:t>𝑛</m:t>
                              </m:r>
                            </m:sup>
                          </m:sSup>
                          <m:r>
                            <a:rPr lang="en-US" b="0" i="1" smtClean="0">
                              <a:latin typeface="Cambria Math" panose="02040503050406030204" pitchFamily="18" charset="0"/>
                            </a:rPr>
                            <m:t> ~ </m:t>
                          </m:r>
                          <m:sSup>
                            <m:sSupPr>
                              <m:ctrlPr>
                                <a:rPr lang="en-US" b="0" i="1" smtClean="0">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𝑝</m:t>
                                      </m:r>
                                    </m:num>
                                    <m:den>
                                      <m:r>
                                        <a:rPr lang="en-US" i="1">
                                          <a:latin typeface="Cambria Math" panose="02040503050406030204" pitchFamily="18" charset="0"/>
                                        </a:rPr>
                                        <m:t>(1−</m:t>
                                      </m:r>
                                      <m:r>
                                        <a:rPr lang="en-US" i="1">
                                          <a:latin typeface="Cambria Math" panose="02040503050406030204" pitchFamily="18" charset="0"/>
                                        </a:rPr>
                                        <m:t>𝑝</m:t>
                                      </m:r>
                                      <m:r>
                                        <a:rPr lang="en-US" i="1">
                                          <a:latin typeface="Cambria Math" panose="02040503050406030204" pitchFamily="18" charset="0"/>
                                        </a:rPr>
                                        <m:t>)</m:t>
                                      </m:r>
                                    </m:den>
                                  </m:f>
                                </m:e>
                              </m:d>
                            </m:e>
                            <m:sup>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𝑑</m:t>
                                  </m:r>
                                  <m:r>
                                    <a:rPr lang="en-US" b="0" i="1" smtClean="0">
                                      <a:latin typeface="Cambria Math" panose="02040503050406030204" pitchFamily="18" charset="0"/>
                                    </a:rPr>
                                    <m:t>/2</m:t>
                                  </m:r>
                                </m:e>
                              </m:d>
                            </m:sup>
                          </m:sSup>
                        </m:e>
                      </m:nary>
                    </m:oMath>
                  </m:oMathPara>
                </a14:m>
                <a:endParaRPr lang="en-US" dirty="0"/>
              </a:p>
              <a:p>
                <a:pPr lvl="1">
                  <a:buClr>
                    <a:schemeClr val="tx2"/>
                  </a:buClr>
                </a:pPr>
                <a:r>
                  <a:rPr lang="en-US" i="1" dirty="0"/>
                  <a:t>P</a:t>
                </a:r>
                <a:r>
                  <a:rPr lang="en-US" dirty="0"/>
                  <a:t> decays exponentially with </a:t>
                </a:r>
                <a:r>
                  <a:rPr lang="en-US" i="1" dirty="0"/>
                  <a:t>d</a:t>
                </a:r>
              </a:p>
              <a:p>
                <a:pPr lvl="1">
                  <a:buClr>
                    <a:schemeClr val="tx2"/>
                  </a:buClr>
                </a:pPr>
                <a:r>
                  <a:rPr lang="en-US" dirty="0"/>
                  <a:t>With enough repetitions, we can make </a:t>
                </a:r>
                <a:r>
                  <a:rPr lang="en-US" i="1" dirty="0"/>
                  <a:t>P</a:t>
                </a:r>
                <a:r>
                  <a:rPr lang="en-US" dirty="0"/>
                  <a:t> as small as we like</a:t>
                </a:r>
              </a:p>
            </p:txBody>
          </p:sp>
        </mc:Choice>
        <mc:Fallback xmlns="">
          <p:sp>
            <p:nvSpPr>
              <p:cNvPr id="3" name="Text Placeholder 2">
                <a:extLst>
                  <a:ext uri="{FF2B5EF4-FFF2-40B4-BE49-F238E27FC236}">
                    <a16:creationId xmlns:a16="http://schemas.microsoft.com/office/drawing/2014/main" id="{25BE3BAB-994C-A545-AD73-94DC958D9BDF}"/>
                  </a:ext>
                </a:extLst>
              </p:cNvPr>
              <p:cNvSpPr>
                <a:spLocks noGrp="1" noRot="1" noChangeAspect="1" noMove="1" noResize="1" noEditPoints="1" noAdjustHandles="1" noChangeArrowheads="1" noChangeShapeType="1" noTextEdit="1"/>
              </p:cNvSpPr>
              <p:nvPr>
                <p:ph type="body" sz="quarter" idx="12"/>
              </p:nvPr>
            </p:nvSpPr>
            <p:spPr>
              <a:xfrm>
                <a:off x="219457" y="1257872"/>
                <a:ext cx="4904634" cy="3392710"/>
              </a:xfrm>
              <a:blipFill>
                <a:blip r:embed="rId2"/>
                <a:stretch>
                  <a:fillRect l="-1550" t="-1119" r="-1034"/>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DC25DF40-9968-264F-8466-A631C6E97256}"/>
              </a:ext>
            </a:extLst>
          </p:cNvPr>
          <p:cNvSpPr>
            <a:spLocks noGrp="1"/>
          </p:cNvSpPr>
          <p:nvPr>
            <p:ph type="ftr" sz="quarter" idx="10"/>
          </p:nvPr>
        </p:nvSpPr>
        <p:spPr/>
        <p:txBody>
          <a:bodyPr/>
          <a:lstStyle/>
          <a:p>
            <a:r>
              <a:rPr lang="en-US"/>
              <a:t>IBM Quantum / © 2020 IBM Corporation</a:t>
            </a:r>
            <a:endParaRPr lang="en-US" dirty="0"/>
          </a:p>
        </p:txBody>
      </p:sp>
      <p:sp>
        <p:nvSpPr>
          <p:cNvPr id="5" name="Slide Number Placeholder 4">
            <a:extLst>
              <a:ext uri="{FF2B5EF4-FFF2-40B4-BE49-F238E27FC236}">
                <a16:creationId xmlns:a16="http://schemas.microsoft.com/office/drawing/2014/main" id="{E5B583C4-C17B-9042-A941-D336AE9DE1B0}"/>
              </a:ext>
            </a:extLst>
          </p:cNvPr>
          <p:cNvSpPr>
            <a:spLocks noGrp="1"/>
          </p:cNvSpPr>
          <p:nvPr>
            <p:ph type="sldNum" sz="quarter" idx="11"/>
          </p:nvPr>
        </p:nvSpPr>
        <p:spPr/>
        <p:txBody>
          <a:bodyPr/>
          <a:lstStyle/>
          <a:p>
            <a:fld id="{59395FB3-9C97-154F-86B2-7E381B951268}" type="slidenum">
              <a:rPr lang="en-US" smtClean="0"/>
              <a:pPr/>
              <a:t>9</a:t>
            </a:fld>
            <a:endParaRPr lang="en-US" dirty="0"/>
          </a:p>
        </p:txBody>
      </p:sp>
      <p:pic>
        <p:nvPicPr>
          <p:cNvPr id="7" name="Picture 6">
            <a:extLst>
              <a:ext uri="{FF2B5EF4-FFF2-40B4-BE49-F238E27FC236}">
                <a16:creationId xmlns:a16="http://schemas.microsoft.com/office/drawing/2014/main" id="{E8D95AD8-928D-424F-9D52-53390DFDA9D2}"/>
              </a:ext>
            </a:extLst>
          </p:cNvPr>
          <p:cNvPicPr>
            <a:picLocks noChangeAspect="1"/>
          </p:cNvPicPr>
          <p:nvPr/>
        </p:nvPicPr>
        <p:blipFill>
          <a:blip r:embed="rId3"/>
          <a:stretch>
            <a:fillRect/>
          </a:stretch>
        </p:blipFill>
        <p:spPr>
          <a:xfrm>
            <a:off x="4907855" y="916798"/>
            <a:ext cx="3480157" cy="3469449"/>
          </a:xfrm>
          <a:prstGeom prst="rect">
            <a:avLst/>
          </a:prstGeom>
        </p:spPr>
      </p:pic>
    </p:spTree>
    <p:extLst>
      <p:ext uri="{BB962C8B-B14F-4D97-AF65-F5344CB8AC3E}">
        <p14:creationId xmlns:p14="http://schemas.microsoft.com/office/powerpoint/2010/main" val="3394008684"/>
      </p:ext>
    </p:extLst>
  </p:cSld>
  <p:clrMapOvr>
    <a:masterClrMapping/>
  </p:clrMapOvr>
</p:sld>
</file>

<file path=ppt/theme/theme1.xml><?xml version="1.0" encoding="utf-8"?>
<a:theme xmlns:a="http://schemas.openxmlformats.org/drawingml/2006/main" name="IBM Quantum Master (Dark)">
  <a:themeElements>
    <a:clrScheme name="Custom 1">
      <a:dk1>
        <a:srgbClr val="161616"/>
      </a:dk1>
      <a:lt1>
        <a:srgbClr val="F4F4F4"/>
      </a:lt1>
      <a:dk2>
        <a:srgbClr val="262626"/>
      </a:dk2>
      <a:lt2>
        <a:srgbClr val="DFDFDF"/>
      </a:lt2>
      <a:accent1>
        <a:srgbClr val="001D6C"/>
      </a:accent1>
      <a:accent2>
        <a:srgbClr val="4589FF"/>
      </a:accent2>
      <a:accent3>
        <a:srgbClr val="A6C8FF"/>
      </a:accent3>
      <a:accent4>
        <a:srgbClr val="E0E0E0"/>
      </a:accent4>
      <a:accent5>
        <a:srgbClr val="C6C6C6"/>
      </a:accent5>
      <a:accent6>
        <a:srgbClr val="A8A8A8"/>
      </a:accent6>
      <a:hlink>
        <a:srgbClr val="4589FF"/>
      </a:hlink>
      <a:folHlink>
        <a:srgbClr val="A6C8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solidFill>
            <a:schemeClr val="bg1"/>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685983" rtl="0" eaLnBrk="1" fontAlgn="auto" latinLnBrk="0" hangingPunct="1">
          <a:lnSpc>
            <a:spcPct val="100000"/>
          </a:lnSpc>
          <a:spcBef>
            <a:spcPts val="0"/>
          </a:spcBef>
          <a:spcAft>
            <a:spcPts val="0"/>
          </a:spcAft>
          <a:buClrTx/>
          <a:buSzTx/>
          <a:buFontTx/>
          <a:buNone/>
          <a:tabLst/>
          <a:defRPr kumimoji="0" sz="1400" b="0" i="0" u="none" strike="noStrike" kern="1200" cap="none" spc="0" normalizeH="0" baseline="0" noProof="0" dirty="0" smtClean="0">
            <a:ln>
              <a:noFill/>
            </a:ln>
            <a:solidFill>
              <a:schemeClr val="tx1"/>
            </a:solidFill>
            <a:effectLst/>
            <a:uLnTx/>
            <a:uFillTx/>
            <a:latin typeface="IBM Plex Sans" charset="0"/>
            <a:ea typeface="IBM Plex Sans" charset="0"/>
            <a:cs typeface="IBM Plex Sans"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lIns="0" tIns="0" rIns="0" bIns="0" rtlCol="0">
        <a:spAutoFit/>
      </a:bodyPr>
      <a:lstStyle>
        <a:defPPr algn="l">
          <a:lnSpc>
            <a:spcPct val="110000"/>
          </a:lnSpc>
          <a:spcBef>
            <a:spcPts val="1100"/>
          </a:spcBef>
          <a:buClr>
            <a:srgbClr val="E0E0E0"/>
          </a:buClr>
          <a:buSzPct val="80000"/>
          <a:defRPr sz="1400" dirty="0" err="1" smtClean="0">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External_2020.3.3" id="{4E9CEE65-20A4-3840-8316-609B7E4DB9E6}" vid="{5C358ABC-7C40-3E43-B271-76015C5EFD7A}"/>
    </a:ext>
  </a:extLst>
</a:theme>
</file>

<file path=ppt/theme/theme2.xml><?xml version="1.0" encoding="utf-8"?>
<a:theme xmlns:a="http://schemas.openxmlformats.org/drawingml/2006/main" name="IBM Quantum Master (Light)">
  <a:themeElements>
    <a:clrScheme name="Custom 2">
      <a:dk1>
        <a:srgbClr val="161616"/>
      </a:dk1>
      <a:lt1>
        <a:srgbClr val="FFFFFF"/>
      </a:lt1>
      <a:dk2>
        <a:srgbClr val="262626"/>
      </a:dk2>
      <a:lt2>
        <a:srgbClr val="F4F4F4"/>
      </a:lt2>
      <a:accent1>
        <a:srgbClr val="001D6C"/>
      </a:accent1>
      <a:accent2>
        <a:srgbClr val="4589FF"/>
      </a:accent2>
      <a:accent3>
        <a:srgbClr val="A6C8FF"/>
      </a:accent3>
      <a:accent4>
        <a:srgbClr val="E0E0E0"/>
      </a:accent4>
      <a:accent5>
        <a:srgbClr val="C6C6C6"/>
      </a:accent5>
      <a:accent6>
        <a:srgbClr val="A8A8A8"/>
      </a:accent6>
      <a:hlink>
        <a:srgbClr val="4589FF"/>
      </a:hlink>
      <a:folHlink>
        <a:srgbClr val="A6C8FF"/>
      </a:folHlink>
    </a:clrScheme>
    <a:fontScheme name="IBM Plex">
      <a:majorFont>
        <a:latin typeface="IBM Plex Sans Bold"/>
        <a:ea typeface=""/>
        <a:cs typeface=""/>
      </a:majorFont>
      <a:minorFont>
        <a:latin typeface="IBM Plex 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w="19050">
          <a:solidFill>
            <a:schemeClr val="accent2"/>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1400" b="0" i="0" u="none" strike="noStrike" cap="none" normalizeH="0" baseline="0" dirty="0" smtClean="0">
            <a:ln>
              <a:noFill/>
            </a:ln>
            <a:solidFill>
              <a:schemeClr val="bg1"/>
            </a:solidFill>
            <a:effectLst/>
            <a:latin typeface="IBM Plex Sans" panose="020B0503050203000203" pitchFamily="34"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lIns="0" tIns="0" rIns="0" bIns="0" rtlCol="0">
        <a:spAutoFit/>
      </a:bodyPr>
      <a:lstStyle>
        <a:defPPr algn="l">
          <a:lnSpc>
            <a:spcPct val="110000"/>
          </a:lnSpc>
          <a:spcBef>
            <a:spcPts val="1100"/>
          </a:spcBef>
          <a:defRPr sz="1400" dirty="0" err="1" smtClean="0">
            <a:solidFill>
              <a:schemeClr val="bg1"/>
            </a:solidFill>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External_2020.3.3" id="{4E9CEE65-20A4-3840-8316-609B7E4DB9E6}" vid="{4D84E08A-ED9E-0947-8CF5-A5628C597E9E}"/>
    </a:ext>
  </a:extLst>
</a:theme>
</file>

<file path=ppt/theme/theme3.xml><?xml version="1.0" encoding="utf-8"?>
<a:theme xmlns:a="http://schemas.openxmlformats.org/drawingml/2006/main" name="IBM BxD 2018 black background">
  <a:themeElements>
    <a:clrScheme name="Custom 53">
      <a:dk1>
        <a:srgbClr val="FFFFFF"/>
      </a:dk1>
      <a:lt1>
        <a:srgbClr val="000000"/>
      </a:lt1>
      <a:dk2>
        <a:srgbClr val="565656"/>
      </a:dk2>
      <a:lt2>
        <a:srgbClr val="F3F3F3"/>
      </a:lt2>
      <a:accent1>
        <a:srgbClr val="757575"/>
      </a:accent1>
      <a:accent2>
        <a:srgbClr val="0F6DFF"/>
      </a:accent2>
      <a:accent3>
        <a:srgbClr val="D6316C"/>
      </a:accent3>
      <a:accent4>
        <a:srgbClr val="914BFA"/>
      </a:accent4>
      <a:accent5>
        <a:srgbClr val="008280"/>
      </a:accent5>
      <a:accent6>
        <a:srgbClr val="6E757D"/>
      </a:accent6>
      <a:hlink>
        <a:srgbClr val="0E6FFF"/>
      </a:hlink>
      <a:folHlink>
        <a:srgbClr val="6BA5FF"/>
      </a:folHlink>
    </a:clrScheme>
    <a:fontScheme name="IBM Plex">
      <a:majorFont>
        <a:latin typeface="IBM Plex Sans Bold"/>
        <a:ea typeface=""/>
        <a:cs typeface=""/>
      </a:majorFont>
      <a:minorFont>
        <a:latin typeface="IBM Plex 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solidFill>
            <a:schemeClr val="bg1"/>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2000" b="0" i="0" u="none" strike="noStrike" cap="none" normalizeH="0" baseline="0" dirty="0" smtClean="0">
            <a:ln>
              <a:noFill/>
            </a:ln>
            <a:solidFill>
              <a:srgbClr val="191919"/>
            </a:solidFill>
            <a:effectLst/>
            <a:latin typeface="HelvNeue Light for IBM" pitchFamily="34"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rtlCol="0">
        <a:spAutoFit/>
      </a:bodyPr>
      <a:lstStyle>
        <a:defPPr>
          <a:defRPr sz="1400" dirty="0" smtClean="0">
            <a:solidFill>
              <a:schemeClr val="bg1"/>
            </a:solidFill>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IBM_Master_Presentation_1124_V01_Plex.pptx" id="{80B8559C-7CF0-5B40-975D-B007EC7BCB16}" vid="{15B3B518-7CF1-234E-B76B-F16347DE476D}"/>
    </a:ext>
  </a:extLst>
</a:theme>
</file>

<file path=ppt/theme/theme4.xml><?xml version="1.0" encoding="utf-8"?>
<a:theme xmlns:a="http://schemas.openxmlformats.org/drawingml/2006/main" name="IBM BxD 2018 black background">
  <a:themeElements>
    <a:clrScheme name="Custom 53">
      <a:dk1>
        <a:srgbClr val="FFFFFF"/>
      </a:dk1>
      <a:lt1>
        <a:srgbClr val="000000"/>
      </a:lt1>
      <a:dk2>
        <a:srgbClr val="565656"/>
      </a:dk2>
      <a:lt2>
        <a:srgbClr val="F3F3F3"/>
      </a:lt2>
      <a:accent1>
        <a:srgbClr val="757575"/>
      </a:accent1>
      <a:accent2>
        <a:srgbClr val="0F6DFF"/>
      </a:accent2>
      <a:accent3>
        <a:srgbClr val="D6316C"/>
      </a:accent3>
      <a:accent4>
        <a:srgbClr val="914BFA"/>
      </a:accent4>
      <a:accent5>
        <a:srgbClr val="008280"/>
      </a:accent5>
      <a:accent6>
        <a:srgbClr val="6E757D"/>
      </a:accent6>
      <a:hlink>
        <a:srgbClr val="0E6FFF"/>
      </a:hlink>
      <a:folHlink>
        <a:srgbClr val="6BA5FF"/>
      </a:folHlink>
    </a:clrScheme>
    <a:fontScheme name="IBM Plex">
      <a:majorFont>
        <a:latin typeface="IBM Plex Sans Bold"/>
        <a:ea typeface=""/>
        <a:cs typeface=""/>
      </a:majorFont>
      <a:minorFont>
        <a:latin typeface="IBM Plex 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9050">
          <a:solidFill>
            <a:schemeClr val="bg1"/>
          </a:solidFill>
          <a:headEnd type="none" w="med" len="med"/>
          <a:tailEnd type="none" w="med" len="med"/>
        </a:ln>
        <a:effectLst/>
      </a:spPr>
      <a:bodyPr vert="horz" wrap="square" lIns="36000" tIns="36000" rIns="36000" bIns="3600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2000" b="0" i="0" u="none" strike="noStrike" cap="none" normalizeH="0" baseline="0" dirty="0" smtClean="0">
            <a:ln>
              <a:noFill/>
            </a:ln>
            <a:solidFill>
              <a:srgbClr val="191919"/>
            </a:solidFill>
            <a:effectLst/>
            <a:latin typeface="HelvNeue Light for IBM" pitchFamily="34" charset="0"/>
          </a:defRPr>
        </a:defPPr>
      </a:lstStyle>
      <a:style>
        <a:lnRef idx="2">
          <a:schemeClr val="accent6"/>
        </a:lnRef>
        <a:fillRef idx="1">
          <a:schemeClr val="lt1"/>
        </a:fillRef>
        <a:effectRef idx="0">
          <a:schemeClr val="accent6"/>
        </a:effectRef>
        <a:fontRef idx="minor">
          <a:schemeClr val="dk1"/>
        </a:fontRef>
      </a:style>
    </a:spDef>
    <a:lnDef>
      <a:spPr bwMode="auto">
        <a:ln w="19050">
          <a:solidFill>
            <a:schemeClr val="bg1"/>
          </a:solidFill>
          <a:headEnd type="none" w="med" len="med"/>
          <a:tailEnd type="none" w="med" len="med"/>
        </a:ln>
        <a:effectLst/>
      </a:spPr>
      <a:bodyPr/>
      <a:lstStyle/>
      <a:style>
        <a:lnRef idx="1">
          <a:schemeClr val="dk1"/>
        </a:lnRef>
        <a:fillRef idx="0">
          <a:schemeClr val="dk1"/>
        </a:fillRef>
        <a:effectRef idx="0">
          <a:schemeClr val="dk1"/>
        </a:effectRef>
        <a:fontRef idx="minor">
          <a:schemeClr val="tx1"/>
        </a:fontRef>
      </a:style>
    </a:lnDef>
    <a:txDef>
      <a:spPr>
        <a:noFill/>
      </a:spPr>
      <a:bodyPr wrap="square" rtlCol="0">
        <a:spAutoFit/>
      </a:bodyPr>
      <a:lstStyle>
        <a:defPPr>
          <a:defRPr sz="1400" dirty="0" smtClean="0">
            <a:solidFill>
              <a:schemeClr val="bg1"/>
            </a:solidFill>
            <a:latin typeface="IBM Plex Sans" charset="0"/>
            <a:ea typeface="IBM Plex Sans" charset="0"/>
            <a:cs typeface="IBM Plex Sans" charset="0"/>
          </a:defRPr>
        </a:defPPr>
      </a:lstStyle>
    </a:txDef>
  </a:objectDefaults>
  <a:extraClrSchemeLst/>
  <a:custClrLst>
    <a:custClr name="Magenta 100">
      <a:srgbClr val="2A0A16"/>
    </a:custClr>
    <a:custClr name="Magenta 90">
      <a:srgbClr val="57002B"/>
    </a:custClr>
    <a:custClr name="Magenta 80">
      <a:srgbClr val="760A3A"/>
    </a:custClr>
    <a:custClr name="Magenta 70">
      <a:srgbClr val="A11950"/>
    </a:custClr>
    <a:custClr name="Magenta 60">
      <a:srgbClr val="D12765"/>
    </a:custClr>
    <a:custClr name="Magenta 50">
      <a:srgbClr val="EE538B"/>
    </a:custClr>
    <a:custClr name="Magenta 40">
      <a:srgbClr val="FA75A6"/>
    </a:custClr>
    <a:custClr name="Magenta 30">
      <a:srgbClr val="FFA0C2"/>
    </a:custClr>
    <a:custClr name="Magenta 20">
      <a:srgbClr val="FFCFE1"/>
    </a:custClr>
    <a:custClr name="Magenta 10">
      <a:srgbClr val="FFF0F6"/>
    </a:custClr>
    <a:custClr name="Purple 100">
      <a:srgbClr val="1E1033"/>
    </a:custClr>
    <a:custClr name="Purple 90">
      <a:srgbClr val="38146B"/>
    </a:custClr>
    <a:custClr name="Purple 80">
      <a:srgbClr val="4F2196"/>
    </a:custClr>
    <a:custClr name="Purple 70">
      <a:srgbClr val="6E32C9"/>
    </a:custClr>
    <a:custClr name="Purple 60">
      <a:srgbClr val="8A3FFC"/>
    </a:custClr>
    <a:custClr name="Purple 50">
      <a:srgbClr val="A66EFA"/>
    </a:custClr>
    <a:custClr name="Purple 40">
      <a:srgbClr val="BB8EFF"/>
    </a:custClr>
    <a:custClr name="Purple 30">
      <a:srgbClr val="D0B0FF"/>
    </a:custClr>
    <a:custClr name="Purple 20">
      <a:srgbClr val="E6D6FF"/>
    </a:custClr>
    <a:custClr name="Purple 10">
      <a:srgbClr val="F7F1FF"/>
    </a:custClr>
    <a:custClr name="Blue 100">
      <a:srgbClr val="051243"/>
    </a:custClr>
    <a:custClr name="Blue 90">
      <a:srgbClr val="061F80"/>
    </a:custClr>
    <a:custClr name="Blue 80">
      <a:srgbClr val="0530AD"/>
    </a:custClr>
    <a:custClr name="Blue 70">
      <a:srgbClr val="054ADA"/>
    </a:custClr>
    <a:custClr name="Blue 60">
      <a:srgbClr val="0062FF"/>
    </a:custClr>
    <a:custClr name="Blue 50">
      <a:srgbClr val="408BFC"/>
    </a:custClr>
    <a:custClr name="Blue 40">
      <a:srgbClr val="6EA6FF"/>
    </a:custClr>
    <a:custClr name="Blue 30">
      <a:srgbClr val="97C1FF"/>
    </a:custClr>
    <a:custClr name="Blue 20">
      <a:srgbClr val="C9DEFF"/>
    </a:custClr>
    <a:custClr name="Blue 10">
      <a:srgbClr val="EDF4FF"/>
    </a:custClr>
    <a:custClr name="Teal 100">
      <a:srgbClr val="081A1C"/>
    </a:custClr>
    <a:custClr name="Teal 90">
      <a:srgbClr val="003137"/>
    </a:custClr>
    <a:custClr name="Teal 80">
      <a:srgbClr val="004548"/>
    </a:custClr>
    <a:custClr name="Teal 70">
      <a:srgbClr val="006161"/>
    </a:custClr>
    <a:custClr name="Teal 60">
      <a:srgbClr val="007D79"/>
    </a:custClr>
    <a:custClr name="Teal 50">
      <a:srgbClr val="009C98"/>
    </a:custClr>
    <a:custClr name="Teal 40">
      <a:srgbClr val="00BAB6"/>
    </a:custClr>
    <a:custClr name="Teal 30">
      <a:srgbClr val="20D5D2"/>
    </a:custClr>
    <a:custClr name="Teal 20">
      <a:srgbClr val="92EEEE"/>
    </a:custClr>
    <a:custClr name="Teal 10">
      <a:srgbClr val="DBFBFB"/>
    </a:custClr>
    <a:custClr name="Gray 100">
      <a:srgbClr val="171717"/>
    </a:custClr>
    <a:custClr name="Gray 90">
      <a:srgbClr val="282828"/>
    </a:custClr>
    <a:custClr name="Gray 80">
      <a:srgbClr val="3D3D3D"/>
    </a:custClr>
    <a:custClr name="Gray 70">
      <a:srgbClr val="565656"/>
    </a:custClr>
    <a:custClr name="Gray 60">
      <a:srgbClr val="6F6F6F"/>
    </a:custClr>
    <a:custClr name="Gray 50">
      <a:srgbClr val="8C8C8C"/>
    </a:custClr>
    <a:custClr name="Gray 40">
      <a:srgbClr val="A4A4A4"/>
    </a:custClr>
    <a:custClr name="Gray 30">
      <a:srgbClr val="BEBEBE"/>
    </a:custClr>
    <a:custClr name="Gray 20">
      <a:srgbClr val="DCDCDC"/>
    </a:custClr>
    <a:custClr name="Gray 10">
      <a:srgbClr val="F3F3F3"/>
    </a:custClr>
  </a:custClrLst>
  <a:extLst>
    <a:ext uri="{05A4C25C-085E-4340-85A3-A5531E510DB2}">
      <thm15:themeFamily xmlns:thm15="http://schemas.microsoft.com/office/thememl/2012/main" name="IBM_Master_Presentation_1124_V01_Plex.pptx" id="{80B8559C-7CF0-5B40-975D-B007EC7BCB16}" vid="{15B3B518-7CF1-234E-B76B-F16347DE476D}"/>
    </a:ext>
  </a:extLst>
</a:theme>
</file>

<file path=docProps/app.xml><?xml version="1.0" encoding="utf-8"?>
<Properties xmlns="http://schemas.openxmlformats.org/officeDocument/2006/extended-properties" xmlns:vt="http://schemas.openxmlformats.org/officeDocument/2006/docPropsVTypes">
  <Template>IBM Quantum Master (Dark)</Template>
  <TotalTime>17744</TotalTime>
  <Words>1800</Words>
  <Application>Microsoft Macintosh PowerPoint</Application>
  <PresentationFormat>On-screen Show (16:9)</PresentationFormat>
  <Paragraphs>284</Paragraphs>
  <Slides>28</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28</vt:i4>
      </vt:variant>
    </vt:vector>
  </HeadingPairs>
  <TitlesOfParts>
    <vt:vector size="41" baseType="lpstr">
      <vt:lpstr>.AppleSystemUIFont</vt:lpstr>
      <vt:lpstr>Andale Mono</vt:lpstr>
      <vt:lpstr>Arial</vt:lpstr>
      <vt:lpstr>Calibri</vt:lpstr>
      <vt:lpstr>Cambria Math</vt:lpstr>
      <vt:lpstr>HelvNeue Light for IBM</vt:lpstr>
      <vt:lpstr>IBM Plex Sans</vt:lpstr>
      <vt:lpstr>IBM Plex Sans Light</vt:lpstr>
      <vt:lpstr>IBM Plex Sans SemiBold</vt:lpstr>
      <vt:lpstr>System Font Regular</vt:lpstr>
      <vt:lpstr>Wingdings</vt:lpstr>
      <vt:lpstr>IBM Quantum Master (Dark)</vt:lpstr>
      <vt:lpstr>IBM Quantum Master (Light)</vt:lpstr>
      <vt:lpstr>Introduction to Quantum Error Correction</vt:lpstr>
      <vt:lpstr>Why do we need QEC?</vt:lpstr>
      <vt:lpstr>Why do we need QEC?</vt:lpstr>
      <vt:lpstr>Why do we need QEC?</vt:lpstr>
      <vt:lpstr>In these lectures</vt:lpstr>
      <vt:lpstr>What is Error Correction?</vt:lpstr>
      <vt:lpstr>What is Error Correction?</vt:lpstr>
      <vt:lpstr>The Repetition Code</vt:lpstr>
      <vt:lpstr>The Repetition Code</vt:lpstr>
      <vt:lpstr>Encoding and Decoding</vt:lpstr>
      <vt:lpstr>Computation</vt:lpstr>
      <vt:lpstr>Computation</vt:lpstr>
      <vt:lpstr>Quantum Computation</vt:lpstr>
      <vt:lpstr>Quantum Computation</vt:lpstr>
      <vt:lpstr>Quantum Repetition Code</vt:lpstr>
      <vt:lpstr>Quantum Repetition Code</vt:lpstr>
      <vt:lpstr>Syndrome Measurement</vt:lpstr>
      <vt:lpstr>Decoding</vt:lpstr>
      <vt:lpstr>Decoding</vt:lpstr>
      <vt:lpstr>Decoding</vt:lpstr>
      <vt:lpstr>Decoding</vt:lpstr>
      <vt:lpstr>Logical Operations</vt:lpstr>
      <vt:lpstr>Quantum Repetition Code</vt:lpstr>
      <vt:lpstr>Towards a good quantum code</vt:lpstr>
      <vt:lpstr>How good is QEC today?</vt:lpstr>
      <vt:lpstr>topological_codes in Qiskit Ignis</vt:lpstr>
      <vt:lpstr>topological_codes in Qiskit Ignis</vt:lpstr>
      <vt:lpstr>43 qubit 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IBM Quantum presentation template</dc:title>
  <dc:creator>James Wootton</dc:creator>
  <cp:lastModifiedBy>James Wootton</cp:lastModifiedBy>
  <cp:revision>89</cp:revision>
  <dcterms:created xsi:type="dcterms:W3CDTF">2020-06-15T10:15:15Z</dcterms:created>
  <dcterms:modified xsi:type="dcterms:W3CDTF">2021-07-08T13:21:47Z</dcterms:modified>
</cp:coreProperties>
</file>